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Masters/slideMaster2.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docProps/custom.xml" ContentType="application/vnd.openxmlformats-officedocument.custom-properties+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2" r:id="rId1"/>
    <p:sldMasterId id="2147483674" r:id="rId2"/>
  </p:sldMasterIdLst>
  <p:notesMasterIdLst>
    <p:notesMasterId r:id="rId7"/>
  </p:notesMasterIdLst>
  <p:sldIdLst>
    <p:sldId id="257" r:id="rId3"/>
    <p:sldId id="258" r:id="rId4"/>
    <p:sldId id="259" r:id="rId5"/>
    <p:sldId id="260"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99E00219-D701-A84A-8DB4-2F91FC39BA0D}" type="datetimeFigureOut">
              <a:rPr lang="en-US"/>
              <a:pPr/>
              <a:t>4/3/18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30C3241D-014A-D445-AAEE-CB371A69A9E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0244"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0245" name="Date Placeholder 4"/>
          <p:cNvSpPr>
            <a:spLocks noGrp="1"/>
          </p:cNvSpPr>
          <p:nvPr>
            <p:ph type="dt" sz="quarter" idx="1"/>
          </p:nvPr>
        </p:nvSpPr>
        <p:spPr bwMode="auto">
          <a:ln>
            <a:miter lim="800000"/>
            <a:headEnd/>
            <a:tailEnd/>
          </a:ln>
        </p:spPr>
        <p:txBody>
          <a:bodyPr/>
          <a:lstStyle/>
          <a:p>
            <a:fld id="{628EB2BF-C27A-404A-9411-D8E3570E7728}" type="datetime8">
              <a:rPr lang="en-US"/>
              <a:pPr/>
              <a:t>4/3/18 22:31</a:t>
            </a:fld>
            <a:endParaRPr lang="en-US"/>
          </a:p>
        </p:txBody>
      </p:sp>
      <p:sp>
        <p:nvSpPr>
          <p:cNvPr id="10246"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pPr>
            <a:r>
              <a:rPr lang="en-US" sz="50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z="50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a:solidFill>
                  <a:srgbClr val="000000"/>
                </a:solidFill>
              </a:rPr>
            </a:br>
            <a:r>
              <a:rPr lang="en-US" sz="500">
                <a:solidFill>
                  <a:srgbClr val="000000"/>
                </a:solidFill>
              </a:rPr>
              <a:t>MICROSOFT MAKES NO WARRANTIES, EXPRESS, IMPLIED OR STATUTORY, AS TO THE INFORMATION IN THIS PRESENTATION.</a:t>
            </a:r>
          </a:p>
          <a:p>
            <a:pPr fontAlgn="base">
              <a:spcBef>
                <a:spcPct val="0"/>
              </a:spcBef>
              <a:spcAft>
                <a:spcPct val="0"/>
              </a:spcAft>
            </a:pPr>
            <a:endParaRPr lang="en-US" sz="500"/>
          </a:p>
        </p:txBody>
      </p:sp>
      <p:sp>
        <p:nvSpPr>
          <p:cNvPr id="10247" name="Slide Number Placeholder 6"/>
          <p:cNvSpPr>
            <a:spLocks noGrp="1"/>
          </p:cNvSpPr>
          <p:nvPr>
            <p:ph type="sldNum" sz="quarter" idx="5"/>
          </p:nvPr>
        </p:nvSpPr>
        <p:spPr bwMode="auto">
          <a:xfrm>
            <a:off x="6172200" y="8685213"/>
            <a:ext cx="684213" cy="457200"/>
          </a:xfrm>
          <a:ln>
            <a:miter lim="800000"/>
            <a:headEnd/>
            <a:tailEnd/>
          </a:ln>
        </p:spPr>
        <p:txBody>
          <a:bodyPr/>
          <a:lstStyle/>
          <a:p>
            <a:fld id="{CB8B9CF5-5138-284B-A658-34D4F285E4EA}"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126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1269" name="Date Placeholder 4"/>
          <p:cNvSpPr>
            <a:spLocks noGrp="1"/>
          </p:cNvSpPr>
          <p:nvPr>
            <p:ph type="dt" sz="quarter" idx="1"/>
          </p:nvPr>
        </p:nvSpPr>
        <p:spPr bwMode="auto">
          <a:ln>
            <a:miter lim="800000"/>
            <a:headEnd/>
            <a:tailEnd/>
          </a:ln>
        </p:spPr>
        <p:txBody>
          <a:bodyPr/>
          <a:lstStyle/>
          <a:p>
            <a:fld id="{6E675D85-96E7-434D-B025-3A3F7B5412B4}" type="datetime8">
              <a:rPr lang="en-US"/>
              <a:pPr/>
              <a:t>4/3/18 22:31</a:t>
            </a:fld>
            <a:endParaRPr lang="en-US"/>
          </a:p>
        </p:txBody>
      </p:sp>
      <p:sp>
        <p:nvSpPr>
          <p:cNvPr id="1127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pPr>
            <a:r>
              <a:rPr lang="en-US">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pPr fontAlgn="base">
              <a:spcBef>
                <a:spcPct val="0"/>
              </a:spcBef>
              <a:spcAft>
                <a:spcPct val="0"/>
              </a:spcAft>
            </a:pPr>
            <a:endParaRPr lang="en-US"/>
          </a:p>
        </p:txBody>
      </p:sp>
      <p:sp>
        <p:nvSpPr>
          <p:cNvPr id="11271" name="Slide Number Placeholder 6"/>
          <p:cNvSpPr>
            <a:spLocks noGrp="1"/>
          </p:cNvSpPr>
          <p:nvPr>
            <p:ph type="sldNum" sz="quarter" idx="5"/>
          </p:nvPr>
        </p:nvSpPr>
        <p:spPr bwMode="auto">
          <a:ln>
            <a:miter lim="800000"/>
            <a:headEnd/>
            <a:tailEnd/>
          </a:ln>
        </p:spPr>
        <p:txBody>
          <a:bodyPr/>
          <a:lstStyle/>
          <a:p>
            <a:fld id="{7755AEDA-F62D-0A40-BACD-D75A4AD2C283}"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22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2293" name="Date Placeholder 4"/>
          <p:cNvSpPr>
            <a:spLocks noGrp="1"/>
          </p:cNvSpPr>
          <p:nvPr>
            <p:ph type="dt" sz="quarter" idx="1"/>
          </p:nvPr>
        </p:nvSpPr>
        <p:spPr bwMode="auto">
          <a:ln>
            <a:miter lim="800000"/>
            <a:headEnd/>
            <a:tailEnd/>
          </a:ln>
        </p:spPr>
        <p:txBody>
          <a:bodyPr/>
          <a:lstStyle/>
          <a:p>
            <a:fld id="{DC93869B-5862-8045-B8C7-24CCF5C763B4}" type="datetime8">
              <a:rPr lang="en-US"/>
              <a:pPr/>
              <a:t>4/3/18 22:31</a:t>
            </a:fld>
            <a:endParaRPr lang="en-US"/>
          </a:p>
        </p:txBody>
      </p:sp>
      <p:sp>
        <p:nvSpPr>
          <p:cNvPr id="1229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pPr>
            <a:r>
              <a:rPr lang="en-US">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pPr fontAlgn="base">
              <a:spcBef>
                <a:spcPct val="0"/>
              </a:spcBef>
              <a:spcAft>
                <a:spcPct val="0"/>
              </a:spcAft>
            </a:pPr>
            <a:endParaRPr lang="en-US"/>
          </a:p>
        </p:txBody>
      </p:sp>
      <p:sp>
        <p:nvSpPr>
          <p:cNvPr id="12295" name="Slide Number Placeholder 6"/>
          <p:cNvSpPr>
            <a:spLocks noGrp="1"/>
          </p:cNvSpPr>
          <p:nvPr>
            <p:ph type="sldNum" sz="quarter" idx="5"/>
          </p:nvPr>
        </p:nvSpPr>
        <p:spPr bwMode="auto">
          <a:ln>
            <a:miter lim="800000"/>
            <a:headEnd/>
            <a:tailEnd/>
          </a:ln>
        </p:spPr>
        <p:txBody>
          <a:bodyPr/>
          <a:lstStyle/>
          <a:p>
            <a:fld id="{8FA916B2-49C3-B848-9CD7-E66DB542762B}"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331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3317" name="Date Placeholder 4"/>
          <p:cNvSpPr>
            <a:spLocks noGrp="1"/>
          </p:cNvSpPr>
          <p:nvPr>
            <p:ph type="dt" sz="quarter" idx="1"/>
          </p:nvPr>
        </p:nvSpPr>
        <p:spPr bwMode="auto">
          <a:ln>
            <a:miter lim="800000"/>
            <a:headEnd/>
            <a:tailEnd/>
          </a:ln>
        </p:spPr>
        <p:txBody>
          <a:bodyPr/>
          <a:lstStyle/>
          <a:p>
            <a:fld id="{C26E9CAD-5A8B-F34F-AFB6-353364DCE51E}" type="datetime8">
              <a:rPr lang="en-US"/>
              <a:pPr/>
              <a:t>4/3/18 22:31</a:t>
            </a:fld>
            <a:endParaRPr lang="en-US"/>
          </a:p>
        </p:txBody>
      </p:sp>
      <p:sp>
        <p:nvSpPr>
          <p:cNvPr id="13318"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pPr>
            <a:r>
              <a:rPr lang="en-US">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pPr fontAlgn="base">
              <a:spcBef>
                <a:spcPct val="0"/>
              </a:spcBef>
              <a:spcAft>
                <a:spcPct val="0"/>
              </a:spcAft>
            </a:pPr>
            <a:endParaRPr lang="en-US"/>
          </a:p>
        </p:txBody>
      </p:sp>
      <p:sp>
        <p:nvSpPr>
          <p:cNvPr id="13319" name="Slide Number Placeholder 6"/>
          <p:cNvSpPr>
            <a:spLocks noGrp="1"/>
          </p:cNvSpPr>
          <p:nvPr>
            <p:ph type="sldNum" sz="quarter" idx="5"/>
          </p:nvPr>
        </p:nvSpPr>
        <p:spPr bwMode="auto">
          <a:ln>
            <a:miter lim="800000"/>
            <a:headEnd/>
            <a:tailEnd/>
          </a:ln>
        </p:spPr>
        <p:txBody>
          <a:bodyPr/>
          <a:lstStyle/>
          <a:p>
            <a:fld id="{6BBE2376-5391-0347-BE79-9ED68B84FE90}" type="slidenum">
              <a:rPr lang="en-US"/>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5" Type="http://schemas.openxmlformats.org/officeDocument/2006/relationships/image" Target="../media/image2.png"/><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4.png"/><Relationship Id="rId1" Type="http://schemas.openxmlformats.org/officeDocument/2006/relationships/slideLayout" Target="../slideLayouts/slideLayout13.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4" r:id="rId10"/>
    <p:sldLayoutId id="2147483705" r:id="rId11"/>
    <p:sldLayoutId id="2147483702" r:id="rId12"/>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Arial" charset="0"/>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eaLnBrk="0" fontAlgn="base" hangingPunct="0">
        <a:lnSpc>
          <a:spcPct val="90000"/>
        </a:lnSpc>
        <a:spcBef>
          <a:spcPct val="20000"/>
        </a:spcBef>
        <a:spcAft>
          <a:spcPct val="0"/>
        </a:spcAft>
        <a:buBlip>
          <a:blip r:embed="rId15"/>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6"/>
        </a:buBlip>
        <a:defRPr sz="2800" kern="1200">
          <a:solidFill>
            <a:schemeClr val="tx1"/>
          </a:solidFill>
          <a:latin typeface="+mn-lt"/>
          <a:ea typeface="ＭＳ Ｐゴシック" charset="-128"/>
          <a:cs typeface="+mn-cs"/>
        </a:defRPr>
      </a:lvl2pPr>
      <a:lvl3pPr marL="1258888" indent="-344488"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ＭＳ Ｐゴシック" charset="-128"/>
          <a:cs typeface="+mn-cs"/>
        </a:defRPr>
      </a:lvl3pPr>
      <a:lvl4pPr marL="1604963" indent="-346075"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ＭＳ Ｐゴシック" charset="-128"/>
          <a:cs typeface="+mn-cs"/>
        </a:defRPr>
      </a:lvl4pPr>
      <a:lvl5pPr marL="1941513" indent="-336550"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ＭＳ Ｐゴシック" charset="-128"/>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Pr>
        <a:blipFill dpi="0" rotWithShape="1">
          <a:blip r:embed="rId3" cstate="print">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srcRect b="10452"/>
          <a:stretch>
            <a:fillRect/>
          </a:stretch>
        </p:blipFill>
        <p:spPr bwMode="auto">
          <a:xfrm>
            <a:off x="0" y="1300163"/>
            <a:ext cx="9144000" cy="5557837"/>
          </a:xfrm>
          <a:prstGeom prst="rect">
            <a:avLst/>
          </a:prstGeom>
          <a:noFill/>
          <a:ln w="9525">
            <a:noFill/>
            <a:miter lim="800000"/>
            <a:headEnd/>
            <a:tailEnd/>
          </a:ln>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722313" y="1905000"/>
            <a:ext cx="8040687"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Lst>
  <p:transition>
    <p:fade/>
  </p:transition>
  <p:txStyles>
    <p:titleStyle>
      <a:lvl1pPr algn="l" defTabSz="912813" rtl="0" eaLnBrk="0" fontAlgn="base" hangingPunct="0">
        <a:lnSpc>
          <a:spcPct val="90000"/>
        </a:lnSpc>
        <a:spcBef>
          <a:spcPct val="0"/>
        </a:spcBef>
        <a:spcAft>
          <a:spcPct val="0"/>
        </a:spcAft>
        <a:defRPr lang="en-US" sz="4800" kern="1200" spc="-125"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Arial" charset="0"/>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ea typeface="Arial"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42900" indent="-342900" algn="l" defTabSz="912813" rtl="0" eaLnBrk="0" fontAlgn="base" hangingPunct="0">
        <a:lnSpc>
          <a:spcPct val="90000"/>
        </a:lnSpc>
        <a:spcBef>
          <a:spcPct val="20000"/>
        </a:spcBef>
        <a:spcAft>
          <a:spcPct val="0"/>
        </a:spcAft>
        <a:buFont typeface="Arial" charset="0"/>
        <a:defRPr sz="3000" b="1" kern="1200">
          <a:solidFill>
            <a:schemeClr val="tx1"/>
          </a:solidFill>
          <a:latin typeface="Courier New" pitchFamily="49" charset="0"/>
          <a:ea typeface="Courier New" charset="0"/>
          <a:cs typeface="Courier New" pitchFamily="49" charset="0"/>
        </a:defRPr>
      </a:lvl1pPr>
      <a:lvl2pPr marL="384175" indent="-6350" algn="l" defTabSz="912813" rtl="0" eaLnBrk="0" fontAlgn="base" hangingPunct="0">
        <a:lnSpc>
          <a:spcPct val="90000"/>
        </a:lnSpc>
        <a:spcBef>
          <a:spcPct val="20000"/>
        </a:spcBef>
        <a:spcAft>
          <a:spcPct val="0"/>
        </a:spcAft>
        <a:buFont typeface="Arial" charset="0"/>
        <a:defRPr sz="2800" b="1" kern="1200">
          <a:solidFill>
            <a:schemeClr val="tx1"/>
          </a:solidFill>
          <a:latin typeface="Courier New" pitchFamily="49" charset="0"/>
          <a:ea typeface="Courier New" charset="0"/>
          <a:cs typeface="Courier New" pitchFamily="49" charset="0"/>
        </a:defRPr>
      </a:lvl2pPr>
      <a:lvl3pPr marL="760413"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Courier New" charset="0"/>
          <a:cs typeface="Courier New" pitchFamily="49" charset="0"/>
        </a:defRPr>
      </a:lvl3pPr>
      <a:lvl4pPr marL="1093788"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Courier New" charset="0"/>
          <a:cs typeface="Courier New" pitchFamily="49" charset="0"/>
        </a:defRPr>
      </a:lvl4pPr>
      <a:lvl5pPr marL="1425575" indent="403225"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Courier New" charset="0"/>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143001"/>
            <a:ext cx="7681913" cy="762000"/>
          </a:xfrm>
        </p:spPr>
        <p:txBody>
          <a:bodyPr/>
          <a:lstStyle/>
          <a:p>
            <a:pPr defTabSz="914363" eaLnBrk="1" fontAlgn="auto" hangingPunct="1">
              <a:spcAft>
                <a:spcPts val="0"/>
              </a:spcAft>
              <a:defRPr/>
            </a:pPr>
            <a:r>
              <a:rPr dirty="0" smtClean="0">
                <a:ea typeface="+mn-ea"/>
              </a:rPr>
              <a:t>Ezekiel 18:30-32</a:t>
            </a:r>
            <a:endParaRPr dirty="0">
              <a:ea typeface="+mn-ea"/>
            </a:endParaRPr>
          </a:p>
        </p:txBody>
      </p:sp>
      <p:sp>
        <p:nvSpPr>
          <p:cNvPr id="3" name="Subtitle 2"/>
          <p:cNvSpPr>
            <a:spLocks noGrp="1"/>
          </p:cNvSpPr>
          <p:nvPr>
            <p:ph type="subTitle" idx="1"/>
          </p:nvPr>
        </p:nvSpPr>
        <p:spPr>
          <a:xfrm>
            <a:off x="730250" y="2209800"/>
            <a:ext cx="7681913" cy="3962400"/>
          </a:xfrm>
        </p:spPr>
        <p:txBody>
          <a:bodyPr>
            <a:normAutofit/>
          </a:bodyPr>
          <a:lstStyle/>
          <a:p>
            <a:pPr eaLnBrk="1" hangingPunct="1">
              <a:lnSpc>
                <a:spcPct val="80000"/>
              </a:lnSpc>
              <a:spcBef>
                <a:spcPct val="0"/>
              </a:spcBef>
            </a:pPr>
            <a:r>
              <a:rPr lang="en-US" sz="3000"/>
              <a:t>“‘Therefore I will judge you, O house of Israel, every one according to his ways,’ says the Lord GOD.  ‘Repent, and turn from all your transgressions, so that iniquity will not be your ruin. Cast away from you all the transgressions which you have committed, and get yourselves a new heart and a new spirit. For why should you die, O house of Israel? For I have no pleasure in the death of one who dies,’ says the Lord GOD. ‘Therefore turn and live’”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382000" cy="740997"/>
          </a:xfrm>
        </p:spPr>
        <p:txBody>
          <a:bodyPr/>
          <a:lstStyle/>
          <a:p>
            <a:pPr defTabSz="914363" eaLnBrk="1" fontAlgn="auto" hangingPunct="1">
              <a:spcAft>
                <a:spcPts val="0"/>
              </a:spcAft>
              <a:defRPr/>
            </a:pPr>
            <a:r>
              <a:rPr>
                <a:ea typeface="+mn-ea"/>
              </a:rPr>
              <a:t>Making Changes</a:t>
            </a:r>
          </a:p>
        </p:txBody>
      </p:sp>
      <p:sp>
        <p:nvSpPr>
          <p:cNvPr id="3" name="Text Placeholder 2"/>
          <p:cNvSpPr>
            <a:spLocks noGrp="1"/>
          </p:cNvSpPr>
          <p:nvPr>
            <p:ph type="body" sz="quarter" idx="10"/>
          </p:nvPr>
        </p:nvSpPr>
        <p:spPr>
          <a:xfrm>
            <a:off x="381000" y="2971800"/>
            <a:ext cx="8382000" cy="3360738"/>
          </a:xfrm>
        </p:spPr>
        <p:txBody>
          <a:bodyPr/>
          <a:lstStyle/>
          <a:p>
            <a:pPr eaLnBrk="1" hangingPunct="1"/>
            <a:r>
              <a:rPr lang="en-US"/>
              <a:t>Man is a creature of freewill (Joshua 24:14-15).</a:t>
            </a:r>
          </a:p>
          <a:p>
            <a:pPr lvl="1" eaLnBrk="1" hangingPunct="1">
              <a:buFontTx/>
              <a:buBlip>
                <a:blip r:embed="rId3"/>
              </a:buBlip>
            </a:pPr>
            <a:r>
              <a:rPr lang="en-US"/>
              <a:t>Paul (1 Timothy 1:12-16).</a:t>
            </a:r>
          </a:p>
          <a:p>
            <a:pPr lvl="1" eaLnBrk="1" hangingPunct="1">
              <a:buFontTx/>
              <a:buBlip>
                <a:blip r:embed="rId3"/>
              </a:buBlip>
            </a:pPr>
            <a:r>
              <a:rPr lang="en-US"/>
              <a:t>The Corinthians (1 Corinthians 6:9-11).</a:t>
            </a:r>
          </a:p>
          <a:p>
            <a:pPr eaLnBrk="1" hangingPunct="1"/>
            <a:r>
              <a:rPr lang="en-US"/>
              <a:t>All temptation has a way of escape                      (1 Corinthians 10:12-13).</a:t>
            </a:r>
          </a:p>
          <a:p>
            <a:pPr eaLnBrk="1" hangingPunct="1"/>
            <a:r>
              <a:rPr lang="en-US"/>
              <a:t>In Christ there can be a “renewing of the mind” (Romans 12:1-2).</a:t>
            </a:r>
          </a:p>
        </p:txBody>
      </p:sp>
      <p:sp>
        <p:nvSpPr>
          <p:cNvPr id="10" name="Title 1"/>
          <p:cNvSpPr txBox="1">
            <a:spLocks/>
          </p:cNvSpPr>
          <p:nvPr/>
        </p:nvSpPr>
        <p:spPr>
          <a:xfrm>
            <a:off x="381000" y="2057400"/>
            <a:ext cx="8382000" cy="553998"/>
          </a:xfrm>
          <a:prstGeom prst="rect">
            <a:avLst/>
          </a:prstGeom>
        </p:spPr>
        <p:txBody>
          <a:bodyPr lIns="0" tIns="0" rIns="0" bIns="0">
            <a:spAutoFit/>
          </a:bodyPr>
          <a:lstStyle/>
          <a:p>
            <a:pPr defTabSz="914363" fontAlgn="auto">
              <a:lnSpc>
                <a:spcPct val="90000"/>
              </a:lnSpc>
              <a:spcAft>
                <a:spcPts val="0"/>
              </a:spcAft>
              <a:defRPr/>
            </a:pPr>
            <a:r>
              <a:rPr lang="en-US" sz="40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cs typeface="Arial" charset="0"/>
              </a:rPr>
              <a:t>Is Change Possible?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1000"/>
                                        <p:tgtEl>
                                          <p:spTgt spid="3">
                                            <p:txEl>
                                              <p:pRg st="0" end="0"/>
                                            </p:txEl>
                                          </p:spTgt>
                                        </p:tgtEl>
                                      </p:cBhvr>
                                    </p:animEffect>
                                    <p:anim calcmode="lin" valueType="num">
                                      <p:cBhvr>
                                        <p:cTn id="2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1000"/>
                                        <p:tgtEl>
                                          <p:spTgt spid="3">
                                            <p:txEl>
                                              <p:pRg st="1" end="1"/>
                                            </p:txEl>
                                          </p:spTgt>
                                        </p:tgtEl>
                                      </p:cBhvr>
                                    </p:animEffect>
                                    <p:anim calcmode="lin" valueType="num">
                                      <p:cBhvr>
                                        <p:cTn id="2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0"/>
                                        <p:tgtEl>
                                          <p:spTgt spid="3">
                                            <p:txEl>
                                              <p:pRg st="2" end="2"/>
                                            </p:txEl>
                                          </p:spTgt>
                                        </p:tgtEl>
                                      </p:cBhvr>
                                    </p:animEffect>
                                    <p:anim calcmode="lin" valueType="num">
                                      <p:cBhvr>
                                        <p:cTn id="3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fade">
                                      <p:cBhvr>
                                        <p:cTn id="41" dur="1000"/>
                                        <p:tgtEl>
                                          <p:spTgt spid="3">
                                            <p:txEl>
                                              <p:pRg st="3" end="3"/>
                                            </p:txEl>
                                          </p:spTgt>
                                        </p:tgtEl>
                                      </p:cBhvr>
                                    </p:animEffect>
                                    <p:anim calcmode="lin" valueType="num">
                                      <p:cBhvr>
                                        <p:cTn id="4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fade">
                                      <p:cBhvr>
                                        <p:cTn id="48" dur="1000"/>
                                        <p:tgtEl>
                                          <p:spTgt spid="3">
                                            <p:txEl>
                                              <p:pRg st="4" end="4"/>
                                            </p:txEl>
                                          </p:spTgt>
                                        </p:tgtEl>
                                      </p:cBhvr>
                                    </p:animEffect>
                                    <p:anim calcmode="lin" valueType="num">
                                      <p:cBhvr>
                                        <p:cTn id="4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382000" cy="740997"/>
          </a:xfrm>
        </p:spPr>
        <p:txBody>
          <a:bodyPr/>
          <a:lstStyle/>
          <a:p>
            <a:pPr defTabSz="914363" eaLnBrk="1" fontAlgn="auto" hangingPunct="1">
              <a:spcAft>
                <a:spcPts val="0"/>
              </a:spcAft>
              <a:defRPr/>
            </a:pPr>
            <a:r>
              <a:rPr>
                <a:ea typeface="+mn-ea"/>
              </a:rPr>
              <a:t>Making Changes</a:t>
            </a:r>
          </a:p>
        </p:txBody>
      </p:sp>
      <p:sp>
        <p:nvSpPr>
          <p:cNvPr id="3" name="Text Placeholder 2"/>
          <p:cNvSpPr>
            <a:spLocks noGrp="1"/>
          </p:cNvSpPr>
          <p:nvPr>
            <p:ph type="body" sz="quarter" idx="10"/>
          </p:nvPr>
        </p:nvSpPr>
        <p:spPr>
          <a:xfrm>
            <a:off x="381000" y="2971800"/>
            <a:ext cx="8382000" cy="1970088"/>
          </a:xfrm>
        </p:spPr>
        <p:txBody>
          <a:bodyPr/>
          <a:lstStyle/>
          <a:p>
            <a:pPr eaLnBrk="1" hangingPunct="1"/>
            <a:r>
              <a:rPr lang="en-US"/>
              <a:t>Fear (John 12:42-43; Acts 24:24-25).</a:t>
            </a:r>
          </a:p>
          <a:p>
            <a:pPr eaLnBrk="1" hangingPunct="1"/>
            <a:r>
              <a:rPr lang="en-US"/>
              <a:t>Complacency – “Self-satisfaction” from Lat. </a:t>
            </a:r>
            <a:r>
              <a:rPr lang="en-US" i="1"/>
              <a:t>Com </a:t>
            </a:r>
            <a:r>
              <a:rPr lang="en-US"/>
              <a:t>“thouroughly” | </a:t>
            </a:r>
            <a:r>
              <a:rPr lang="en-US" i="1"/>
              <a:t>placere </a:t>
            </a:r>
            <a:r>
              <a:rPr lang="en-US"/>
              <a:t>“to please.”</a:t>
            </a:r>
          </a:p>
          <a:p>
            <a:pPr eaLnBrk="1" hangingPunct="1"/>
            <a:r>
              <a:rPr lang="en-US"/>
              <a:t>Presumption (Luke 12:16-22).</a:t>
            </a:r>
          </a:p>
        </p:txBody>
      </p:sp>
      <p:sp>
        <p:nvSpPr>
          <p:cNvPr id="10" name="Title 1"/>
          <p:cNvSpPr txBox="1">
            <a:spLocks/>
          </p:cNvSpPr>
          <p:nvPr/>
        </p:nvSpPr>
        <p:spPr>
          <a:xfrm>
            <a:off x="381000" y="2057400"/>
            <a:ext cx="8382000" cy="553998"/>
          </a:xfrm>
          <a:prstGeom prst="rect">
            <a:avLst/>
          </a:prstGeom>
        </p:spPr>
        <p:txBody>
          <a:bodyPr lIns="0" tIns="0" rIns="0" bIns="0">
            <a:spAutoFit/>
          </a:bodyPr>
          <a:lstStyle/>
          <a:p>
            <a:pPr defTabSz="914363" fontAlgn="auto">
              <a:lnSpc>
                <a:spcPct val="90000"/>
              </a:lnSpc>
              <a:spcAft>
                <a:spcPts val="0"/>
              </a:spcAft>
              <a:defRPr/>
            </a:pPr>
            <a:r>
              <a:rPr lang="en-US" sz="40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cs typeface="Arial" charset="0"/>
              </a:rPr>
              <a:t>What Hinders Change?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382000" cy="740997"/>
          </a:xfrm>
        </p:spPr>
        <p:txBody>
          <a:bodyPr/>
          <a:lstStyle/>
          <a:p>
            <a:pPr defTabSz="914363" eaLnBrk="1" fontAlgn="auto" hangingPunct="1">
              <a:spcAft>
                <a:spcPts val="0"/>
              </a:spcAft>
              <a:defRPr/>
            </a:pPr>
            <a:r>
              <a:rPr>
                <a:ea typeface="+mn-ea"/>
              </a:rPr>
              <a:t>Making Changes</a:t>
            </a:r>
          </a:p>
        </p:txBody>
      </p:sp>
      <p:sp>
        <p:nvSpPr>
          <p:cNvPr id="3" name="Text Placeholder 2"/>
          <p:cNvSpPr>
            <a:spLocks noGrp="1"/>
          </p:cNvSpPr>
          <p:nvPr>
            <p:ph type="body" sz="quarter" idx="10"/>
          </p:nvPr>
        </p:nvSpPr>
        <p:spPr>
          <a:xfrm>
            <a:off x="381000" y="2971800"/>
            <a:ext cx="8382000" cy="2413000"/>
          </a:xfrm>
        </p:spPr>
        <p:txBody>
          <a:bodyPr/>
          <a:lstStyle/>
          <a:p>
            <a:pPr eaLnBrk="1" hangingPunct="1"/>
            <a:r>
              <a:rPr lang="en-US"/>
              <a:t>While life remains it is possible (Eccl. 12:6-7).</a:t>
            </a:r>
          </a:p>
          <a:p>
            <a:pPr eaLnBrk="1" hangingPunct="1"/>
            <a:r>
              <a:rPr lang="en-US"/>
              <a:t>Life circumstances can prevent change (illness; senility; debilitation).</a:t>
            </a:r>
          </a:p>
          <a:p>
            <a:pPr eaLnBrk="1" hangingPunct="1"/>
            <a:r>
              <a:rPr lang="en-US"/>
              <a:t>When death comes it is too late                                 (Luke 16:19-31).</a:t>
            </a:r>
          </a:p>
        </p:txBody>
      </p:sp>
      <p:sp>
        <p:nvSpPr>
          <p:cNvPr id="10" name="Title 1"/>
          <p:cNvSpPr txBox="1">
            <a:spLocks/>
          </p:cNvSpPr>
          <p:nvPr/>
        </p:nvSpPr>
        <p:spPr>
          <a:xfrm>
            <a:off x="381000" y="2057400"/>
            <a:ext cx="8382000" cy="553998"/>
          </a:xfrm>
          <a:prstGeom prst="rect">
            <a:avLst/>
          </a:prstGeom>
        </p:spPr>
        <p:txBody>
          <a:bodyPr lIns="0" tIns="0" rIns="0" bIns="0">
            <a:spAutoFit/>
          </a:bodyPr>
          <a:lstStyle/>
          <a:p>
            <a:pPr defTabSz="914363" fontAlgn="auto">
              <a:lnSpc>
                <a:spcPct val="90000"/>
              </a:lnSpc>
              <a:spcAft>
                <a:spcPts val="0"/>
              </a:spcAft>
              <a:defRPr/>
            </a:pPr>
            <a:r>
              <a:rPr lang="en-US" sz="40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cs typeface="Arial" charset="0"/>
              </a:rPr>
              <a:t>Is It Ever too Late to Change?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ample presentation slides(4)">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slides(4)</Template>
  <TotalTime>188</TotalTime>
  <Words>806</Words>
  <Application>Microsoft Macintosh PowerPoint</Application>
  <PresentationFormat>On-screen Show (4:3)</PresentationFormat>
  <Paragraphs>35</Paragraphs>
  <Slides>4</Slides>
  <Notes>4</Notes>
  <HiddenSlides>0</HiddenSlides>
  <MMClips>0</MMClips>
  <ScaleCrop>false</ScaleCrop>
  <HeadingPairs>
    <vt:vector size="4" baseType="variant">
      <vt:variant>
        <vt:lpstr>Design Template</vt:lpstr>
      </vt:variant>
      <vt:variant>
        <vt:i4>2</vt:i4>
      </vt:variant>
      <vt:variant>
        <vt:lpstr>Slide Titles</vt:lpstr>
      </vt:variant>
      <vt:variant>
        <vt:i4>4</vt:i4>
      </vt:variant>
    </vt:vector>
  </HeadingPairs>
  <TitlesOfParts>
    <vt:vector size="6" baseType="lpstr">
      <vt:lpstr>Sample presentation slides(4)</vt:lpstr>
      <vt:lpstr>White with Courier font for code slides</vt:lpstr>
      <vt:lpstr>Ezekiel 18:30-32</vt:lpstr>
      <vt:lpstr>Making Changes</vt:lpstr>
      <vt:lpstr>Making Changes</vt:lpstr>
      <vt:lpstr>Making Changes</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OlsenParkLaptop</dc:creator>
  <cp:lastModifiedBy>Kyle Pope</cp:lastModifiedBy>
  <cp:revision>4</cp:revision>
  <dcterms:created xsi:type="dcterms:W3CDTF">2018-04-04T03:31:24Z</dcterms:created>
  <dcterms:modified xsi:type="dcterms:W3CDTF">2018-04-04T03:31:31Z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TC102867881033</vt:lpwstr>
  </property>
</Properties>
</file>