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84" r:id="rId1"/>
  </p:sldMasterIdLst>
  <p:sldIdLst>
    <p:sldId id="256" r:id="rId2"/>
    <p:sldId id="257" r:id="rId3"/>
    <p:sldId id="264" r:id="rId4"/>
    <p:sldId id="267" r:id="rId5"/>
    <p:sldId id="26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2767"/>
    </p:ext>
    <p:ext uri="{FD5EFAAD-0ECE-453E-9831-46B23BE46B34}">
      <p15:chartTrackingRefBased xmlns:mc="http://schemas.openxmlformats.org/markup-compatibility/2006" xmlns:mv="urn:schemas-microsoft-com:mac:vml"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-360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E8E4E-E1A2-44DD-9D1A-8E68F8BE02E0}" type="datetimeFigureOut">
              <a:rPr lang="en-US" smtClean="0"/>
              <a:pPr/>
              <a:t>6/13/18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C7B7B-F4DA-4FA6-B731-A0D724750CF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27292086"/>
      </p:ext>
    </p:extLst>
  </p:cSld>
  <p:clrMapOvr>
    <a:masterClrMapping/>
  </p:clrMapOvr>
  <mc:AlternateContent>
    <mc:Choice xmlns:mv="urn:schemas-microsoft-com:mac:vml" xmlns:mc="http://schemas.openxmlformats.org/markup-compatibility/2006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E8E4E-E1A2-44DD-9D1A-8E68F8BE02E0}" type="datetimeFigureOut">
              <a:rPr lang="en-US" smtClean="0"/>
              <a:pPr/>
              <a:t>6/13/18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C7B7B-F4DA-4FA6-B731-A0D724750C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79033626"/>
      </p:ext>
    </p:extLst>
  </p:cSld>
  <p:clrMapOvr>
    <a:masterClrMapping/>
  </p:clrMapOvr>
  <mc:AlternateContent>
    <mc:Choice xmlns:mv="urn:schemas-microsoft-com:mac:vml" xmlns:mc="http://schemas.openxmlformats.org/markup-compatibility/2006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E8E4E-E1A2-44DD-9D1A-8E68F8BE02E0}" type="datetimeFigureOut">
              <a:rPr lang="en-US" smtClean="0"/>
              <a:pPr/>
              <a:t>6/13/18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C7B7B-F4DA-4FA6-B731-A0D724750C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36196091"/>
      </p:ext>
    </p:extLst>
  </p:cSld>
  <p:clrMapOvr>
    <a:masterClrMapping/>
  </p:clrMapOvr>
  <mc:AlternateContent>
    <mc:Choice xmlns:mv="urn:schemas-microsoft-com:mac:vml" xmlns:mc="http://schemas.openxmlformats.org/markup-compatibility/2006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E8E4E-E1A2-44DD-9D1A-8E68F8BE02E0}" type="datetimeFigureOut">
              <a:rPr lang="en-US" smtClean="0"/>
              <a:pPr/>
              <a:t>6/13/18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C7B7B-F4DA-4FA6-B731-A0D724750C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92929132"/>
      </p:ext>
    </p:extLst>
  </p:cSld>
  <p:clrMapOvr>
    <a:masterClrMapping/>
  </p:clrMapOvr>
  <mc:AlternateContent>
    <mc:Choice xmlns:mv="urn:schemas-microsoft-com:mac:vml" xmlns:mc="http://schemas.openxmlformats.org/markup-compatibility/2006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E8E4E-E1A2-44DD-9D1A-8E68F8BE02E0}" type="datetimeFigureOut">
              <a:rPr lang="en-US" smtClean="0"/>
              <a:pPr/>
              <a:t>6/13/18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C7B7B-F4DA-4FA6-B731-A0D724750CF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08262164"/>
      </p:ext>
    </p:extLst>
  </p:cSld>
  <p:clrMapOvr>
    <a:masterClrMapping/>
  </p:clrMapOvr>
  <mc:AlternateContent>
    <mc:Choice xmlns:mv="urn:schemas-microsoft-com:mac:vml" xmlns:mc="http://schemas.openxmlformats.org/markup-compatibility/2006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E8E4E-E1A2-44DD-9D1A-8E68F8BE02E0}" type="datetimeFigureOut">
              <a:rPr lang="en-US" smtClean="0"/>
              <a:pPr/>
              <a:t>6/13/18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C7B7B-F4DA-4FA6-B731-A0D724750C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19252773"/>
      </p:ext>
    </p:extLst>
  </p:cSld>
  <p:clrMapOvr>
    <a:masterClrMapping/>
  </p:clrMapOvr>
  <mc:AlternateContent>
    <mc:Choice xmlns:mv="urn:schemas-microsoft-com:mac:vml" xmlns:mc="http://schemas.openxmlformats.org/markup-compatibility/2006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E8E4E-E1A2-44DD-9D1A-8E68F8BE02E0}" type="datetimeFigureOut">
              <a:rPr lang="en-US" smtClean="0"/>
              <a:pPr/>
              <a:t>6/13/18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C7B7B-F4DA-4FA6-B731-A0D724750C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8491551"/>
      </p:ext>
    </p:extLst>
  </p:cSld>
  <p:clrMapOvr>
    <a:masterClrMapping/>
  </p:clrMapOvr>
  <mc:AlternateContent>
    <mc:Choice xmlns:mv="urn:schemas-microsoft-com:mac:vml" xmlns:mc="http://schemas.openxmlformats.org/markup-compatibility/2006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E8E4E-E1A2-44DD-9D1A-8E68F8BE02E0}" type="datetimeFigureOut">
              <a:rPr lang="en-US" smtClean="0"/>
              <a:pPr/>
              <a:t>6/13/18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C7B7B-F4DA-4FA6-B731-A0D724750C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088467383"/>
      </p:ext>
    </p:extLst>
  </p:cSld>
  <p:clrMapOvr>
    <a:masterClrMapping/>
  </p:clrMapOvr>
  <mc:AlternateContent>
    <mc:Choice xmlns:mv="urn:schemas-microsoft-com:mac:vml" xmlns:mc="http://schemas.openxmlformats.org/markup-compatibility/2006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E8E4E-E1A2-44DD-9D1A-8E68F8BE02E0}" type="datetimeFigureOut">
              <a:rPr lang="en-US" smtClean="0"/>
              <a:pPr/>
              <a:t>6/13/18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C7B7B-F4DA-4FA6-B731-A0D724750C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04079835"/>
      </p:ext>
    </p:extLst>
  </p:cSld>
  <p:clrMapOvr>
    <a:masterClrMapping/>
  </p:clrMapOvr>
  <mc:AlternateContent>
    <mc:Choice xmlns:mv="urn:schemas-microsoft-com:mac:vml" xmlns:mc="http://schemas.openxmlformats.org/markup-compatibility/2006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2B6E8E4E-E1A2-44DD-9D1A-8E68F8BE02E0}" type="datetimeFigureOut">
              <a:rPr lang="en-US" smtClean="0"/>
              <a:pPr/>
              <a:t>6/13/18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A8C7B7B-F4DA-4FA6-B731-A0D724750C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67669901"/>
      </p:ext>
    </p:extLst>
  </p:cSld>
  <p:clrMapOvr>
    <a:masterClrMapping/>
  </p:clrMapOvr>
  <mc:AlternateContent>
    <mc:Choice xmlns:mv="urn:schemas-microsoft-com:mac:vml" xmlns:mc="http://schemas.openxmlformats.org/markup-compatibility/2006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E8E4E-E1A2-44DD-9D1A-8E68F8BE02E0}" type="datetimeFigureOut">
              <a:rPr lang="en-US" smtClean="0"/>
              <a:pPr/>
              <a:t>6/13/18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C7B7B-F4DA-4FA6-B731-A0D724750C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39499506"/>
      </p:ext>
    </p:extLst>
  </p:cSld>
  <p:clrMapOvr>
    <a:masterClrMapping/>
  </p:clrMapOvr>
  <mc:AlternateContent>
    <mc:Choice xmlns:mv="urn:schemas-microsoft-com:mac:vml" xmlns:mc="http://schemas.openxmlformats.org/markup-compatibility/2006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9144001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B6E8E4E-E1A2-44DD-9D1A-8E68F8BE02E0}" type="datetimeFigureOut">
              <a:rPr lang="en-US" smtClean="0"/>
              <a:pPr/>
              <a:t>6/13/18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A8C7B7B-F4DA-4FA6-B731-A0D724750CF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69840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>
    <mc:Choice xmlns:mv="urn:schemas-microsoft-com:mac:vml" xmlns:mc="http://schemas.openxmlformats.org/markup-compatibility/2006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generated with very high confidence">
            <a:extLst>
              <a:ext uri="{FF2B5EF4-FFF2-40B4-BE49-F238E27FC236}">
                <a16:creationId xmlns:mc="http://schemas.openxmlformats.org/markup-compatibility/2006" xmlns:mv="urn:schemas-microsoft-com:mac:vml" xmlns:a16="http://schemas.microsoft.com/office/drawing/2014/main" xmlns:p="http://schemas.openxmlformats.org/presentationml/2006/main" xmlns:r="http://schemas.openxmlformats.org/officeDocument/2006/relationships" xmlns:a="http://schemas.openxmlformats.org/drawingml/2006/main" xmlns="" id="{9594FB81-77C1-4261-BBC5-6468ED54B2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mc="http://schemas.openxmlformats.org/markup-compatibility/2006" xmlns:mv="urn:schemas-microsoft-com:mac:vml" xmlns:a16="http://schemas.microsoft.com/office/drawing/2014/main" xmlns:p="http://schemas.openxmlformats.org/presentationml/2006/main" xmlns:r="http://schemas.openxmlformats.org/officeDocument/2006/relationships" xmlns:a="http://schemas.openxmlformats.org/drawingml/2006/main" xmlns="" id="{BDDB02CA-0641-4BD3-AB94-83DB114620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3047" y="746856"/>
            <a:ext cx="7281334" cy="2857524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Nearer, My God to Thee!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61867619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lose up of a logo&#10;&#10;Description generated with very high confidence">
            <a:extLst>
              <a:ext uri="{FF2B5EF4-FFF2-40B4-BE49-F238E27FC236}">
                <a16:creationId xmlns:mc="http://schemas.openxmlformats.org/markup-compatibility/2006" xmlns:mv="urn:schemas-microsoft-com:mac:vml" xmlns:a16="http://schemas.microsoft.com/office/drawing/2014/main" xmlns:p="http://schemas.openxmlformats.org/presentationml/2006/main" xmlns:r="http://schemas.openxmlformats.org/officeDocument/2006/relationships" xmlns:a="http://schemas.openxmlformats.org/drawingml/2006/main" xmlns="" id="{B44B5017-2390-4654-8BE2-89514544317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 l="4324" b="6699"/>
          <a:stretch/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mc="http://schemas.openxmlformats.org/markup-compatibility/2006" xmlns:mv="urn:schemas-microsoft-com:mac:vml" xmlns:a16="http://schemas.microsoft.com/office/drawing/2014/main" xmlns:p="http://schemas.openxmlformats.org/presentationml/2006/main" xmlns:r="http://schemas.openxmlformats.org/officeDocument/2006/relationships" xmlns:a="http://schemas.openxmlformats.org/drawingml/2006/main" xmlns="" id="{F744E10B-4A96-482F-B292-85F3D65DD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3239" y="269020"/>
            <a:ext cx="7694684" cy="81955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Nearer, My God to Thee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mc="http://schemas.openxmlformats.org/markup-compatibility/2006" xmlns:mv="urn:schemas-microsoft-com:mac:vml" xmlns:a16="http://schemas.microsoft.com/office/drawing/2014/main" xmlns:p="http://schemas.openxmlformats.org/presentationml/2006/main" xmlns:r="http://schemas.openxmlformats.org/officeDocument/2006/relationships" xmlns:a="http://schemas.openxmlformats.org/drawingml/2006/main" xmlns="" id="{12EC5BAE-40EA-4D88-BD0B-EEF23131CB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67429" y="1439333"/>
            <a:ext cx="6018905" cy="5418667"/>
          </a:xfrm>
        </p:spPr>
        <p:txBody>
          <a:bodyPr>
            <a:normAutofit fontScale="92500" lnSpcReduction="20000"/>
          </a:bodyPr>
          <a:lstStyle/>
          <a:p>
            <a:pPr marL="338138" indent="-338138">
              <a:buFont typeface="Arial" panose="020B0604020202020204" pitchFamily="34" charset="0"/>
              <a:buChar char="•"/>
            </a:pPr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Written 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 Sarah Adams in 1841</a:t>
            </a:r>
            <a:endParaRPr lang="en-US" sz="32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38138" indent="-338138">
              <a:buFont typeface="Arial" panose="020B0604020202020204" pitchFamily="34" charset="0"/>
              <a:buChar char="•"/>
            </a:pPr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Lived 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life of </a:t>
            </a:r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loss—mother died age 5; was deaf; poor health; died age 43.</a:t>
            </a:r>
          </a:p>
          <a:p>
            <a:pPr marL="338138" indent="-338138">
              <a:buFont typeface="Arial" panose="020B0604020202020204" pitchFamily="34" charset="0"/>
              <a:buChar char="•"/>
            </a:pPr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Five verses, 6</a:t>
            </a:r>
            <a:r>
              <a:rPr lang="en-US" sz="3200" b="1" baseline="30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by Edward Henry </a:t>
            </a:r>
            <a:r>
              <a:rPr lang="en-US" sz="3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Bickersteth</a:t>
            </a:r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Jr.</a:t>
            </a:r>
          </a:p>
          <a:p>
            <a:pPr marL="338138" indent="-338138">
              <a:buFont typeface="Arial" panose="020B0604020202020204" pitchFamily="34" charset="0"/>
              <a:buChar char="•"/>
            </a:pPr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Three scores—most common 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1856 by Lowell </a:t>
            </a:r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Mason</a:t>
            </a:r>
          </a:p>
          <a:p>
            <a:pPr marL="338138" indent="-338138">
              <a:buFont typeface="Arial" panose="020B0604020202020204" pitchFamily="34" charset="0"/>
              <a:buChar char="•"/>
            </a:pPr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Grew 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rapidly in </a:t>
            </a:r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popularity—reportedly played as Titanic sank</a:t>
            </a:r>
          </a:p>
          <a:p>
            <a:pPr marL="338138" indent="-338138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Hymn expresses our aim in </a:t>
            </a:r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life.</a:t>
            </a:r>
          </a:p>
          <a:p>
            <a:pPr marL="338138" indent="-338138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Hymn</a:t>
            </a:r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alludes to Genesis 28:10-15.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32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6735571"/>
      </p:ext>
    </p:extLst>
  </p:cSld>
  <p:clrMapOvr>
    <a:masterClrMapping/>
  </p:clrMapOvr>
  <mc:AlternateContent>
    <mc:Choice xmlns:mv="urn:schemas-microsoft-com:mac:vml" xmlns:mc="http://schemas.openxmlformats.org/markup-compatibility/2006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lose up of a logo&#10;&#10;Description generated with very high confidence">
            <a:extLst>
              <a:ext uri="{FF2B5EF4-FFF2-40B4-BE49-F238E27FC236}">
                <a16:creationId xmlns:mc="http://schemas.openxmlformats.org/markup-compatibility/2006" xmlns:mv="urn:schemas-microsoft-com:mac:vml" xmlns:a16="http://schemas.microsoft.com/office/drawing/2014/main" xmlns:p="http://schemas.openxmlformats.org/presentationml/2006/main" xmlns:r="http://schemas.openxmlformats.org/officeDocument/2006/relationships" xmlns:a="http://schemas.openxmlformats.org/drawingml/2006/main" xmlns="" id="{B44B5017-2390-4654-8BE2-89514544317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 l="4324" b="6699"/>
          <a:stretch/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mc="http://schemas.openxmlformats.org/markup-compatibility/2006" xmlns:mv="urn:schemas-microsoft-com:mac:vml" xmlns:a16="http://schemas.microsoft.com/office/drawing/2014/main" xmlns:p="http://schemas.openxmlformats.org/presentationml/2006/main" xmlns:r="http://schemas.openxmlformats.org/officeDocument/2006/relationships" xmlns:a="http://schemas.openxmlformats.org/drawingml/2006/main" xmlns="" id="{F744E10B-4A96-482F-B292-85F3D65DD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3239" y="269020"/>
            <a:ext cx="7694684" cy="81955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Nearer, My God to Thee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mc="http://schemas.openxmlformats.org/markup-compatibility/2006" xmlns:mv="urn:schemas-microsoft-com:mac:vml" xmlns:a16="http://schemas.microsoft.com/office/drawing/2014/main" xmlns:p="http://schemas.openxmlformats.org/presentationml/2006/main" xmlns:r="http://schemas.openxmlformats.org/officeDocument/2006/relationships" xmlns:a="http://schemas.openxmlformats.org/drawingml/2006/main" xmlns="" id="{12EC5BAE-40EA-4D88-BD0B-EEF23131CB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1715" y="1778000"/>
            <a:ext cx="6744620" cy="5080000"/>
          </a:xfrm>
        </p:spPr>
        <p:txBody>
          <a:bodyPr>
            <a:normAutofit/>
          </a:bodyPr>
          <a:lstStyle/>
          <a:p>
            <a:pPr marL="338138" indent="-338138">
              <a:buNone/>
            </a:pPr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First Verse:</a:t>
            </a:r>
          </a:p>
          <a:p>
            <a:pPr marL="630746" lvl="1" indent="-338138">
              <a:buFont typeface="Arial" panose="020B0604020202020204" pitchFamily="34" charset="0"/>
              <a:buChar char="•"/>
            </a:pPr>
            <a:r>
              <a:rPr lang="en-US" sz="3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Expresses our greatest need—closeness to God.</a:t>
            </a:r>
          </a:p>
          <a:p>
            <a:pPr marL="630746" lvl="1" indent="-338138">
              <a:buFont typeface="Arial" panose="020B0604020202020204" pitchFamily="34" charset="0"/>
              <a:buChar char="•"/>
            </a:pPr>
            <a:r>
              <a:rPr lang="en-US" sz="3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expresses seeking God at any cost                      (Luke 9:23).</a:t>
            </a:r>
          </a:p>
          <a:p>
            <a:pPr marL="630746" lvl="1" indent="-338138">
              <a:buFont typeface="Arial" panose="020B0604020202020204" pitchFamily="34" charset="0"/>
              <a:buChar char="•"/>
            </a:pPr>
            <a:r>
              <a:rPr lang="en-US" sz="3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 we truly sing, no matter the hardship, our song will be a desire to grow closer to God? (Phil. 3:7-11).</a:t>
            </a:r>
            <a:endParaRPr lang="en-US" sz="32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6735571"/>
      </p:ext>
    </p:extLst>
  </p:cSld>
  <p:clrMapOvr>
    <a:masterClrMapping/>
  </p:clrMapOvr>
  <mc:AlternateContent>
    <mc:Choice xmlns:mv="urn:schemas-microsoft-com:mac:vml" xmlns:mc="http://schemas.openxmlformats.org/markup-compatibility/2006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lose up of a logo&#10;&#10;Description generated with very high confidence">
            <a:extLst>
              <a:ext uri="{FF2B5EF4-FFF2-40B4-BE49-F238E27FC236}">
                <a16:creationId xmlns:mc="http://schemas.openxmlformats.org/markup-compatibility/2006" xmlns:mv="urn:schemas-microsoft-com:mac:vml" xmlns:a16="http://schemas.microsoft.com/office/drawing/2014/main" xmlns:p="http://schemas.openxmlformats.org/presentationml/2006/main" xmlns:r="http://schemas.openxmlformats.org/officeDocument/2006/relationships" xmlns:a="http://schemas.openxmlformats.org/drawingml/2006/main" xmlns="" id="{B44B5017-2390-4654-8BE2-89514544317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 l="4324" b="6699"/>
          <a:stretch/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mc="http://schemas.openxmlformats.org/markup-compatibility/2006" xmlns:mv="urn:schemas-microsoft-com:mac:vml" xmlns:a16="http://schemas.microsoft.com/office/drawing/2014/main" xmlns:p="http://schemas.openxmlformats.org/presentationml/2006/main" xmlns:r="http://schemas.openxmlformats.org/officeDocument/2006/relationships" xmlns:a="http://schemas.openxmlformats.org/drawingml/2006/main" xmlns="" id="{F744E10B-4A96-482F-B292-85F3D65DD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3239" y="269020"/>
            <a:ext cx="7694684" cy="81955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Nearer, My God to Thee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mc="http://schemas.openxmlformats.org/markup-compatibility/2006" xmlns:mv="urn:schemas-microsoft-com:mac:vml" xmlns:a16="http://schemas.microsoft.com/office/drawing/2014/main" xmlns:p="http://schemas.openxmlformats.org/presentationml/2006/main" xmlns:r="http://schemas.openxmlformats.org/officeDocument/2006/relationships" xmlns:a="http://schemas.openxmlformats.org/drawingml/2006/main" xmlns="" id="{12EC5BAE-40EA-4D88-BD0B-EEF23131CB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1714" y="1778000"/>
            <a:ext cx="7027333" cy="5080000"/>
          </a:xfrm>
        </p:spPr>
        <p:txBody>
          <a:bodyPr>
            <a:normAutofit/>
          </a:bodyPr>
          <a:lstStyle/>
          <a:p>
            <a:pPr marL="338138" indent="-338138">
              <a:buNone/>
            </a:pPr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Second Verse:</a:t>
            </a:r>
          </a:p>
          <a:p>
            <a:pPr marL="630746" lvl="1" indent="-338138">
              <a:buFont typeface="Arial" panose="020B0604020202020204" pitchFamily="34" charset="0"/>
              <a:buChar char="•"/>
            </a:pPr>
            <a:r>
              <a:rPr lang="en-US" sz="3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Jacob is referenced—rest a stone, dream of nearness to God (Gen. 28:11)</a:t>
            </a:r>
          </a:p>
          <a:p>
            <a:pPr marL="630746" lvl="1" indent="-338138">
              <a:buFont typeface="Arial" panose="020B0604020202020204" pitchFamily="34" charset="0"/>
              <a:buChar char="•"/>
            </a:pPr>
            <a:r>
              <a:rPr lang="en-US" sz="3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We, like Jacob are wanderers (Heb. 11:13; 1 Pet. 2:11-12).</a:t>
            </a:r>
          </a:p>
          <a:p>
            <a:pPr marL="630746" lvl="1" indent="-338138">
              <a:buFont typeface="Arial" panose="020B0604020202020204" pitchFamily="34" charset="0"/>
              <a:buChar char="•"/>
            </a:pPr>
            <a:r>
              <a:rPr lang="en-US" sz="3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Christ we are shown the path to nearness to God (Rom. 5:6-10)</a:t>
            </a:r>
            <a:endParaRPr lang="en-US" sz="32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6735571"/>
      </p:ext>
    </p:extLst>
  </p:cSld>
  <p:clrMapOvr>
    <a:masterClrMapping/>
  </p:clrMapOvr>
  <mc:AlternateContent>
    <mc:Choice xmlns:mv="urn:schemas-microsoft-com:mac:vml" xmlns:mc="http://schemas.openxmlformats.org/markup-compatibility/2006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lose up of a logo&#10;&#10;Description generated with very high confidence">
            <a:extLst>
              <a:ext uri="{FF2B5EF4-FFF2-40B4-BE49-F238E27FC236}">
                <a16:creationId xmlns:mc="http://schemas.openxmlformats.org/markup-compatibility/2006" xmlns:mv="urn:schemas-microsoft-com:mac:vml" xmlns:a16="http://schemas.microsoft.com/office/drawing/2014/main" xmlns:p="http://schemas.openxmlformats.org/presentationml/2006/main" xmlns:r="http://schemas.openxmlformats.org/officeDocument/2006/relationships" xmlns:a="http://schemas.openxmlformats.org/drawingml/2006/main" xmlns="" id="{B44B5017-2390-4654-8BE2-89514544317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 l="4324" b="6699"/>
          <a:stretch/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mc="http://schemas.openxmlformats.org/markup-compatibility/2006" xmlns:mv="urn:schemas-microsoft-com:mac:vml" xmlns:a16="http://schemas.microsoft.com/office/drawing/2014/main" xmlns:p="http://schemas.openxmlformats.org/presentationml/2006/main" xmlns:r="http://schemas.openxmlformats.org/officeDocument/2006/relationships" xmlns:a="http://schemas.openxmlformats.org/drawingml/2006/main" xmlns="" id="{F744E10B-4A96-482F-B292-85F3D65DD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3239" y="269020"/>
            <a:ext cx="7694684" cy="81955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Nearer, My God to Thee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mc="http://schemas.openxmlformats.org/markup-compatibility/2006" xmlns:mv="urn:schemas-microsoft-com:mac:vml" xmlns:a16="http://schemas.microsoft.com/office/drawing/2014/main" xmlns:p="http://schemas.openxmlformats.org/presentationml/2006/main" xmlns:r="http://schemas.openxmlformats.org/officeDocument/2006/relationships" xmlns:a="http://schemas.openxmlformats.org/drawingml/2006/main" xmlns="" id="{12EC5BAE-40EA-4D88-BD0B-EEF23131CB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1714" y="1778000"/>
            <a:ext cx="7027333" cy="5080000"/>
          </a:xfrm>
        </p:spPr>
        <p:txBody>
          <a:bodyPr>
            <a:normAutofit/>
          </a:bodyPr>
          <a:lstStyle/>
          <a:p>
            <a:pPr marL="338138" indent="-338138">
              <a:buNone/>
            </a:pPr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Third Verse:</a:t>
            </a:r>
          </a:p>
          <a:p>
            <a:pPr marL="630746" lvl="1" indent="-338138">
              <a:buFont typeface="Arial" panose="020B0604020202020204" pitchFamily="34" charset="0"/>
              <a:buChar char="•"/>
            </a:pPr>
            <a:r>
              <a:rPr lang="en-US" sz="3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Ends with a picture of being set free from this world (1 Thess. 4:13-17; 2 Pet. 3:10-11; Rev. 21:1)</a:t>
            </a:r>
          </a:p>
          <a:p>
            <a:pPr marL="630746" lvl="1" indent="-338138">
              <a:buFont typeface="Arial" panose="020B0604020202020204" pitchFamily="34" charset="0"/>
              <a:buChar char="•"/>
            </a:pPr>
            <a:r>
              <a:rPr lang="en-US" sz="3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a great day that will be!                                    </a:t>
            </a:r>
          </a:p>
          <a:p>
            <a:pPr marL="630746" lvl="1" indent="-338138">
              <a:buFont typeface="Arial" panose="020B0604020202020204" pitchFamily="34" charset="0"/>
              <a:buChar char="•"/>
            </a:pPr>
            <a:r>
              <a:rPr lang="en-US" sz="3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Our lives should revolve around the goal of nearness to God—in this life, and unto eternity (Ps. 73:25-28).</a:t>
            </a:r>
          </a:p>
          <a:p>
            <a:pPr marL="0" indent="0">
              <a:buNone/>
            </a:pPr>
            <a:endParaRPr lang="en-US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6735571"/>
      </p:ext>
    </p:extLst>
  </p:cSld>
  <p:clrMapOvr>
    <a:masterClrMapping/>
  </p:clrMapOvr>
  <mc:AlternateContent>
    <mc:Choice xmlns:mv="urn:schemas-microsoft-com:mac:vml" xmlns:mc="http://schemas.openxmlformats.org/markup-compatibility/2006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:a="http://schemas.openxmlformats.org/drawingml/2006/main" xmlns="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145</TotalTime>
  <Words>305</Words>
  <Application>Microsoft Macintosh PowerPoint</Application>
  <PresentationFormat>On-screen Show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Retrospect</vt:lpstr>
      <vt:lpstr>Nearer, My God to Thee!</vt:lpstr>
      <vt:lpstr>Nearer, My God to Thee </vt:lpstr>
      <vt:lpstr>Nearer, My God to Thee </vt:lpstr>
      <vt:lpstr>Nearer, My God to Thee </vt:lpstr>
      <vt:lpstr>Nearer, My God to Thee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Brenden Ashby</dc:creator>
  <cp:lastModifiedBy>Kyle Pope</cp:lastModifiedBy>
  <cp:revision>10</cp:revision>
  <dcterms:created xsi:type="dcterms:W3CDTF">2018-06-13T18:15:45Z</dcterms:created>
  <dcterms:modified xsi:type="dcterms:W3CDTF">2018-06-13T18:16:02Z</dcterms:modified>
</cp:coreProperties>
</file>