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726" r:id="rId1"/>
  </p:sldMasterIdLst>
  <p:sldIdLst>
    <p:sldId id="265" r:id="rId2"/>
    <p:sldId id="258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792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21239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94279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3793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62784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08784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9475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21748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40388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7C6F52A-A82B-47A2-A83A-8C4C91F2D59F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91140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625624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76464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954397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800604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55832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98955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11935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28390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99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840AE1-7048-4108-8E36-5AA7BC44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9" y="2751666"/>
            <a:ext cx="4570307" cy="328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failing to prepare, you are preparing to fail.”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 algn="r">
              <a:buNone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Franklin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3BAB36-3A16-411A-A793-ADDA52F7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7" y="2709621"/>
            <a:ext cx="2554728" cy="3125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84B39-3B90-4525-88AC-EA515C861161}"/>
              </a:ext>
            </a:extLst>
          </p:cNvPr>
          <p:cNvSpPr txBox="1">
            <a:spLocks/>
          </p:cNvSpPr>
          <p:nvPr/>
        </p:nvSpPr>
        <p:spPr>
          <a:xfrm>
            <a:off x="1450622" y="575738"/>
            <a:ext cx="7315200" cy="100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44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atthew</a:t>
            </a:r>
            <a:r>
              <a:rPr kumimoji="0" lang="en-US" sz="4400" b="1" i="1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25:1-12</a:t>
            </a:r>
            <a:endParaRPr kumimoji="0" lang="en-US" sz="4400" b="1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652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F24EE4-FB07-42E8-BE6F-0AC00F47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7040"/>
            <a:ext cx="7662333" cy="1293028"/>
          </a:xfrm>
        </p:spPr>
        <p:txBody>
          <a:bodyPr>
            <a:normAutofit/>
          </a:bodyPr>
          <a:lstStyle/>
          <a:p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  <a:r>
              <a:rPr lang="en-US" sz="36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sz="36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E3D22C-23F4-47E4-8F03-183C08CB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681110"/>
            <a:ext cx="7955280" cy="3582529"/>
          </a:xfrm>
        </p:spPr>
        <p:txBody>
          <a:bodyPr>
            <a:noAutofit/>
          </a:bodyPr>
          <a:lstStyle/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ready to work and worship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Cor. 14:33, 40)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mind focused on spiritual things (Col. 3:1-4) </a:t>
            </a: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right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God and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 (Matt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5:23-24;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Prov. 28:9)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84B39-3B90-4525-88AC-EA515C861161}"/>
              </a:ext>
            </a:extLst>
          </p:cNvPr>
          <p:cNvSpPr txBox="1">
            <a:spLocks/>
          </p:cNvSpPr>
          <p:nvPr/>
        </p:nvSpPr>
        <p:spPr>
          <a:xfrm>
            <a:off x="1450622" y="364072"/>
            <a:ext cx="7315200" cy="100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Preparedness</a:t>
            </a:r>
            <a:endParaRPr kumimoji="0" lang="en-US" sz="4400" b="1" i="1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291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F24EE4-FB07-42E8-BE6F-0AC00F47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7040"/>
            <a:ext cx="7662333" cy="1293028"/>
          </a:xfrm>
        </p:spPr>
        <p:txBody>
          <a:bodyPr>
            <a:normAutofit/>
          </a:bodyPr>
          <a:lstStyle/>
          <a:p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  <a:r>
              <a:rPr lang="en-US" sz="36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Service</a:t>
            </a:r>
            <a:endParaRPr lang="en-US" sz="36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E3D22C-23F4-47E4-8F03-183C08CB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681110"/>
            <a:ext cx="7955280" cy="3582529"/>
          </a:xfrm>
        </p:spPr>
        <p:txBody>
          <a:bodyPr>
            <a:noAutofit/>
          </a:bodyPr>
          <a:lstStyle/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the physical needs of others (Eph. 4:28; Phil. 2:3-4)</a:t>
            </a: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the spiritual needs of others (Gal. 6:1; James 5:19-20)</a:t>
            </a: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take some work (2 Tim. 4:2-5).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84B39-3B90-4525-88AC-EA515C861161}"/>
              </a:ext>
            </a:extLst>
          </p:cNvPr>
          <p:cNvSpPr txBox="1">
            <a:spLocks/>
          </p:cNvSpPr>
          <p:nvPr/>
        </p:nvSpPr>
        <p:spPr>
          <a:xfrm>
            <a:off x="1450622" y="364072"/>
            <a:ext cx="7315200" cy="100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Preparedness</a:t>
            </a:r>
            <a:endParaRPr kumimoji="0" lang="en-US" sz="4400" b="1" i="1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291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F24EE4-FB07-42E8-BE6F-0AC00F47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7040"/>
            <a:ext cx="7662333" cy="1293028"/>
          </a:xfrm>
        </p:spPr>
        <p:txBody>
          <a:bodyPr>
            <a:normAutofit/>
          </a:bodyPr>
          <a:lstStyle/>
          <a:p>
            <a:r>
              <a:rPr lang="en-US" sz="36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</a:t>
            </a:r>
            <a:r>
              <a:rPr lang="en-US" sz="36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Eternity</a:t>
            </a:r>
            <a:endParaRPr lang="en-US" sz="36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E3D22C-23F4-47E4-8F03-183C08CB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681110"/>
            <a:ext cx="7955280" cy="3582529"/>
          </a:xfrm>
        </p:spPr>
        <p:txBody>
          <a:bodyPr>
            <a:noAutofit/>
          </a:bodyPr>
          <a:lstStyle/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who are of sound mind &amp; accountable age have sinned (Rom. 3:23; Isa. 59:1-2)</a:t>
            </a: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will give an account (2 Cor. 5:9-11)</a:t>
            </a:r>
          </a:p>
          <a:p>
            <a:pPr marL="450850" indent="-4508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prepare by accepting God’s conditions of salvation  (Rom. 10:17; Heb. 11:6; Acts 17:30; Rom. 10:10; Mark 16:16; Rev. 2:10)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84B39-3B90-4525-88AC-EA515C861161}"/>
              </a:ext>
            </a:extLst>
          </p:cNvPr>
          <p:cNvSpPr txBox="1">
            <a:spLocks/>
          </p:cNvSpPr>
          <p:nvPr/>
        </p:nvSpPr>
        <p:spPr>
          <a:xfrm>
            <a:off x="1450622" y="364072"/>
            <a:ext cx="7315200" cy="1004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Preparedness</a:t>
            </a:r>
            <a:endParaRPr kumimoji="0" lang="en-US" sz="4400" b="1" i="1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291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107</TotalTime>
  <Words>235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Vapor Trail</vt:lpstr>
      <vt:lpstr>Slide 1</vt:lpstr>
      <vt:lpstr>Prepare for Worship</vt:lpstr>
      <vt:lpstr>Prepare for Service</vt:lpstr>
      <vt:lpstr>Prepare for Eternity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Rice</dc:creator>
  <cp:lastModifiedBy>Kyle Pope</cp:lastModifiedBy>
  <cp:revision>12</cp:revision>
  <dcterms:created xsi:type="dcterms:W3CDTF">2018-02-18T01:51:05Z</dcterms:created>
  <dcterms:modified xsi:type="dcterms:W3CDTF">2018-02-18T01:51:15Z</dcterms:modified>
</cp:coreProperties>
</file>