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  <p:clrMru>
    <a:srgbClr val="000000"/>
    <a:srgbClr val="FFFFFF"/>
    <a:srgbClr val="B2B2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 autoAdjust="0"/>
    <p:restoredTop sz="94670" autoAdjust="0"/>
  </p:normalViewPr>
  <p:slideViewPr>
    <p:cSldViewPr>
      <p:cViewPr varScale="1">
        <p:scale>
          <a:sx n="99" d="100"/>
          <a:sy n="99" d="100"/>
        </p:scale>
        <p:origin x="-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E925A49-92AA-A746-8598-B19F5C8C89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1302BBA-29EA-5C43-8B39-3A5D63CE68A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2362200" y="1143000"/>
            <a:ext cx="5638800" cy="24384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667000" y="3886200"/>
            <a:ext cx="5334000" cy="12858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49DB93-BEEA-ED44-9EF7-8FDC7BDAB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D9871-E23D-4845-9977-77641EB026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228600"/>
            <a:ext cx="16383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1200" y="228600"/>
            <a:ext cx="47625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D1AF62-A825-7642-B9B7-3C1C852D2C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393707-BD70-0847-AF8F-7D936F6F92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560512-76AE-FC4B-AFC2-5C13A4C050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0" y="1371600"/>
            <a:ext cx="3048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371600"/>
            <a:ext cx="3048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E0E39-C6E6-DE4A-AF06-2091790363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215813-F102-214D-80B6-02A973206B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22C4B0-9625-584B-85F5-13D40E1887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1C482F-5198-A54B-9CE6-EF93CF12C6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796989-F7F2-BA4F-82AD-33E3D021B7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FB0426-3D11-F041-8D3A-1F9257942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228600"/>
            <a:ext cx="6553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0" y="1371600"/>
            <a:ext cx="6248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524000" y="63246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426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324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Verdana" charset="0"/>
              </a:defRPr>
            </a:lvl1pPr>
          </a:lstStyle>
          <a:p>
            <a:fld id="{07B5A72A-0EB9-3D48-B133-985AB609BD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100000"/>
        </a:spcBef>
        <a:spcAft>
          <a:spcPct val="0"/>
        </a:spcAft>
        <a:buClr>
          <a:schemeClr val="tx1"/>
        </a:buClr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Verdana" charset="0"/>
        <a:buChar char="−"/>
        <a:defRPr sz="22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Verdana" charset="0"/>
        <a:buChar char="−"/>
        <a:defRPr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charset="2"/>
        <a:buChar char="§"/>
        <a:defRPr sz="16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/>
              <a:t>Romans 13:7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286000" y="2057400"/>
            <a:ext cx="6248400" cy="4114800"/>
          </a:xfrm>
        </p:spPr>
        <p:txBody>
          <a:bodyPr/>
          <a:lstStyle/>
          <a:p>
            <a:pPr indent="-1588" eaLnBrk="1" hangingPunct="1">
              <a:buFont typeface="Wingdings" charset="2"/>
              <a:buNone/>
            </a:pPr>
            <a:r>
              <a:rPr lang="en-US" sz="3600">
                <a:latin typeface="Arial" charset="0"/>
                <a:ea typeface="Arial" charset="0"/>
                <a:cs typeface="Arial" charset="0"/>
              </a:rPr>
              <a:t>“Render therefore to all their due: taxes to whom taxes are due, customs to whom customs, fear to whom fear, honor to whom honor” (NKJV).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/>
              <a:t>Respect for Others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981200"/>
            <a:ext cx="6400800" cy="41910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sz="3600" b="1">
                <a:latin typeface="Arial" charset="0"/>
                <a:ea typeface="Arial" charset="0"/>
                <a:cs typeface="Arial" charset="0"/>
              </a:rPr>
              <a:t>I. The Bible Teaches Respect to Those Older.</a:t>
            </a:r>
            <a:endParaRPr lang="en-US" sz="320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3600">
                <a:latin typeface="Arial" charset="0"/>
                <a:ea typeface="Arial" charset="0"/>
                <a:cs typeface="Arial" charset="0"/>
              </a:rPr>
              <a:t>The young are to respect those older than they are.</a:t>
            </a:r>
            <a:endParaRPr lang="en-US" sz="3200">
              <a:latin typeface="Arial" charset="0"/>
              <a:ea typeface="Arial" charset="0"/>
              <a:cs typeface="Arial" charset="0"/>
            </a:endParaRP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1 Peter 5:5</a:t>
            </a: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Leviticus 19:32</a:t>
            </a:r>
            <a:endParaRPr lang="en-US" sz="280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/>
              <a:t>Respect for Others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981200"/>
            <a:ext cx="6400800" cy="41910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sz="3600" b="1">
                <a:latin typeface="Arial" charset="0"/>
                <a:ea typeface="Arial" charset="0"/>
                <a:cs typeface="Arial" charset="0"/>
              </a:rPr>
              <a:t>II. The Bible Teaches Respect to Those Over Us.</a:t>
            </a:r>
            <a:endParaRPr lang="en-US" sz="320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3200"/>
              <a:t>Honor to civil rulers</a:t>
            </a:r>
            <a:r>
              <a:rPr lang="en-US" sz="3200">
                <a:latin typeface="Arial" charset="0"/>
                <a:ea typeface="Arial" charset="0"/>
                <a:cs typeface="Arial" charset="0"/>
              </a:rPr>
              <a:t>.</a:t>
            </a:r>
            <a:endParaRPr lang="en-US" sz="2800">
              <a:latin typeface="Arial" charset="0"/>
              <a:ea typeface="Arial" charset="0"/>
              <a:cs typeface="Arial" charset="0"/>
            </a:endParaRP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Romans 13:1-7</a:t>
            </a:r>
          </a:p>
          <a:p>
            <a:pPr eaLnBrk="1" hangingPunct="1">
              <a:spcBef>
                <a:spcPct val="0"/>
              </a:spcBef>
            </a:pPr>
            <a:r>
              <a:rPr lang="en-US" sz="3200"/>
              <a:t>Those over us in Christ</a:t>
            </a:r>
            <a:r>
              <a:rPr lang="en-US" sz="3200">
                <a:latin typeface="Arial" charset="0"/>
                <a:ea typeface="Arial" charset="0"/>
                <a:cs typeface="Arial" charset="0"/>
              </a:rPr>
              <a:t>.</a:t>
            </a:r>
            <a:endParaRPr lang="en-US" sz="2800">
              <a:latin typeface="Arial" charset="0"/>
              <a:ea typeface="Arial" charset="0"/>
              <a:cs typeface="Arial" charset="0"/>
            </a:endParaRP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1 Timothy 5:17-19</a:t>
            </a: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Hebrews 13:7-8</a:t>
            </a: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Hebrews 13:17</a:t>
            </a:r>
            <a:endParaRPr lang="en-US" sz="2800">
              <a:latin typeface="Arial" charset="0"/>
              <a:ea typeface="Arial" charset="0"/>
              <a:cs typeface="Arial" charset="0"/>
            </a:endParaRP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endParaRPr lang="en-US" sz="280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/>
              <a:t>Respect for Others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600200"/>
            <a:ext cx="6400800" cy="50292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sz="3600" b="1">
                <a:latin typeface="Arial" charset="0"/>
                <a:ea typeface="Arial" charset="0"/>
                <a:cs typeface="Arial" charset="0"/>
              </a:rPr>
              <a:t>III. The Bible Teaches Respect to One Another.</a:t>
            </a:r>
            <a:endParaRPr lang="en-US" sz="320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3200"/>
              <a:t>Husbands and Wives</a:t>
            </a:r>
            <a:r>
              <a:rPr lang="en-US" sz="3200">
                <a:latin typeface="Arial" charset="0"/>
                <a:ea typeface="Arial" charset="0"/>
                <a:cs typeface="Arial" charset="0"/>
              </a:rPr>
              <a:t>.</a:t>
            </a:r>
            <a:endParaRPr lang="en-US" sz="2800">
              <a:latin typeface="Arial" charset="0"/>
              <a:ea typeface="Arial" charset="0"/>
              <a:cs typeface="Arial" charset="0"/>
            </a:endParaRP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Ephesians 5:33</a:t>
            </a: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1 Peter 3:7</a:t>
            </a:r>
          </a:p>
          <a:p>
            <a:pPr eaLnBrk="1" hangingPunct="1">
              <a:spcBef>
                <a:spcPct val="0"/>
              </a:spcBef>
            </a:pPr>
            <a:r>
              <a:rPr lang="en-US" sz="3200"/>
              <a:t>Children and Parents</a:t>
            </a:r>
            <a:r>
              <a:rPr lang="en-US" sz="3200">
                <a:latin typeface="Arial" charset="0"/>
                <a:ea typeface="Arial" charset="0"/>
                <a:cs typeface="Arial" charset="0"/>
              </a:rPr>
              <a:t>.</a:t>
            </a:r>
            <a:endParaRPr lang="en-US" sz="2800">
              <a:latin typeface="Arial" charset="0"/>
              <a:ea typeface="Arial" charset="0"/>
              <a:cs typeface="Arial" charset="0"/>
            </a:endParaRP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Exodus 20:12</a:t>
            </a: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Hebrews 12:9-10</a:t>
            </a: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Luke 2:51-52</a:t>
            </a:r>
            <a:endParaRPr lang="en-US" sz="2800">
              <a:latin typeface="Arial" charset="0"/>
              <a:ea typeface="Arial" charset="0"/>
              <a:cs typeface="Arial" charset="0"/>
            </a:endParaRP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endParaRPr lang="en-US" sz="280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/>
              <a:t>Respect for Others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600200"/>
            <a:ext cx="6400800" cy="50292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sz="3600" b="1">
                <a:latin typeface="Arial" charset="0"/>
                <a:ea typeface="Arial" charset="0"/>
                <a:cs typeface="Arial" charset="0"/>
              </a:rPr>
              <a:t>III. The Bible Teaches Respect to One Another.</a:t>
            </a:r>
            <a:endParaRPr lang="en-US" sz="320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3200"/>
              <a:t>Respect to All People</a:t>
            </a:r>
            <a:r>
              <a:rPr lang="en-US" sz="3200">
                <a:latin typeface="Arial" charset="0"/>
                <a:ea typeface="Arial" charset="0"/>
                <a:cs typeface="Arial" charset="0"/>
              </a:rPr>
              <a:t>.</a:t>
            </a:r>
            <a:endParaRPr lang="en-US" sz="2800">
              <a:latin typeface="Arial" charset="0"/>
              <a:ea typeface="Arial" charset="0"/>
              <a:cs typeface="Arial" charset="0"/>
            </a:endParaRP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1 Peter 2:17</a:t>
            </a: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1 Peter 5:5</a:t>
            </a: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1 Peter 2:18-21</a:t>
            </a: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Matthew 7:12</a:t>
            </a: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Romans 12:10</a:t>
            </a: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3200">
                <a:latin typeface="Arial" charset="0"/>
                <a:ea typeface="Arial" charset="0"/>
                <a:cs typeface="Arial" charset="0"/>
              </a:rPr>
              <a:t>Philippians 2:3-4</a:t>
            </a:r>
            <a:endParaRPr lang="en-US" sz="2800">
              <a:latin typeface="Arial" charset="0"/>
              <a:ea typeface="Arial" charset="0"/>
              <a:cs typeface="Arial" charset="0"/>
            </a:endParaRPr>
          </a:p>
          <a:p>
            <a:pPr marL="1314450" lvl="1" indent="-450850" eaLnBrk="1" hangingPunct="1">
              <a:spcBef>
                <a:spcPct val="0"/>
              </a:spcBef>
              <a:buFont typeface="Arial" charset="0"/>
              <a:buChar char="•"/>
            </a:pPr>
            <a:endParaRPr lang="en-US" sz="280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theme/theme1.xml><?xml version="1.0" encoding="utf-8"?>
<a:theme xmlns:a="http://schemas.openxmlformats.org/drawingml/2006/main" name="Project status report">
  <a:themeElements>
    <a:clrScheme name="Default Design 1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Project status report</Template>
  <TotalTime>34</TotalTime>
  <Words>214</Words>
  <Application>Microsoft Macintosh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Project status report</vt:lpstr>
      <vt:lpstr>Romans 13:7</vt:lpstr>
      <vt:lpstr>Respect for Others</vt:lpstr>
      <vt:lpstr>Respect for Others</vt:lpstr>
      <vt:lpstr>Respect for Others</vt:lpstr>
      <vt:lpstr>Respect for Others</vt:lpstr>
    </vt:vector>
  </TitlesOfParts>
  <Manager/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Status</dc:title>
  <dc:subject/>
  <dc:creator>OlsenParkLaptop</dc:creator>
  <cp:keywords/>
  <dc:description/>
  <cp:lastModifiedBy>Kyle Pope</cp:lastModifiedBy>
  <cp:revision>8</cp:revision>
  <cp:lastPrinted>1601-01-01T00:00:00Z</cp:lastPrinted>
  <dcterms:created xsi:type="dcterms:W3CDTF">2018-11-13T16:50:19Z</dcterms:created>
  <dcterms:modified xsi:type="dcterms:W3CDTF">2018-11-13T16:50:40Z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TC062070741033</vt:lpwstr>
  </property>
</Properties>
</file>