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24384000" cy="13716000"/>
  <p:notesSz cx="6858000" cy="9144000"/>
  <p:defaultTextStyle>
    <a:defPPr marL="0" marR="0" indent="0" algn="l" defTabSz="91438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9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48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595" algn="ctr" defTabSz="82548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190" algn="ctr" defTabSz="82548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785" algn="ctr" defTabSz="82548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380" algn="ctr" defTabSz="82548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2975" algn="ctr" defTabSz="82548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570" algn="ctr" defTabSz="82548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165" algn="ctr" defTabSz="82548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760" algn="ctr" defTabSz="82548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4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42" d="100"/>
          <a:sy n="42" d="100"/>
        </p:scale>
        <p:origin x="-136" y="-312"/>
      </p:cViewPr>
      <p:guideLst>
        <p:guide orient="horz" pos="4320"/>
        <p:guide pos="76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190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1pPr>
    <a:lvl2pPr indent="228595" defTabSz="457190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2pPr>
    <a:lvl3pPr indent="457190" defTabSz="457190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3pPr>
    <a:lvl4pPr indent="685785" defTabSz="457190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4pPr>
    <a:lvl5pPr indent="914380" defTabSz="457190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5pPr>
    <a:lvl6pPr indent="1142975" defTabSz="457190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6pPr>
    <a:lvl7pPr indent="1371570" defTabSz="457190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7pPr>
    <a:lvl8pPr indent="1600165" defTabSz="457190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8pPr>
    <a:lvl9pPr indent="1828760" defTabSz="457190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300"/>
            </a:lvl1pPr>
            <a:lvl2pPr marL="0" indent="228595" algn="ctr">
              <a:spcBef>
                <a:spcPts val="0"/>
              </a:spcBef>
              <a:buSzTx/>
              <a:buNone/>
              <a:defRPr sz="4300"/>
            </a:lvl2pPr>
            <a:lvl3pPr marL="0" indent="457190" algn="ctr">
              <a:spcBef>
                <a:spcPts val="0"/>
              </a:spcBef>
              <a:buSzTx/>
              <a:buNone/>
              <a:defRPr sz="4300"/>
            </a:lvl3pPr>
            <a:lvl4pPr marL="0" indent="685785" algn="ctr">
              <a:spcBef>
                <a:spcPts val="0"/>
              </a:spcBef>
              <a:buSzTx/>
              <a:buNone/>
              <a:defRPr sz="4300"/>
            </a:lvl4pPr>
            <a:lvl5pPr marL="0" indent="914380" algn="ctr">
              <a:spcBef>
                <a:spcPts val="0"/>
              </a:spcBef>
              <a:buSzTx/>
              <a:buNone/>
              <a:defRPr sz="43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2387602" y="8953500"/>
            <a:ext cx="19621501" cy="687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2387602" y="6038296"/>
            <a:ext cx="19621501" cy="902809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24384000" cy="13716000"/>
          </a:xfrm>
          <a:prstGeom prst="rect">
            <a:avLst/>
          </a:prstGeom>
        </p:spPr>
        <p:txBody>
          <a:bodyPr lIns="91436" tIns="45718" rIns="91436" bIns="45718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3125968" y="673100"/>
            <a:ext cx="18135600" cy="8737600"/>
          </a:xfrm>
          <a:prstGeom prst="rect">
            <a:avLst/>
          </a:prstGeom>
        </p:spPr>
        <p:txBody>
          <a:bodyPr lIns="91436" tIns="45718" rIns="91436" bIns="45718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635000" y="94488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35000" y="115189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300"/>
            </a:lvl1pPr>
            <a:lvl2pPr marL="0" indent="228595" algn="ctr">
              <a:spcBef>
                <a:spcPts val="0"/>
              </a:spcBef>
              <a:buSzTx/>
              <a:buNone/>
              <a:defRPr sz="4300"/>
            </a:lvl2pPr>
            <a:lvl3pPr marL="0" indent="457190" algn="ctr">
              <a:spcBef>
                <a:spcPts val="0"/>
              </a:spcBef>
              <a:buSzTx/>
              <a:buNone/>
              <a:defRPr sz="4300"/>
            </a:lvl3pPr>
            <a:lvl4pPr marL="0" indent="685785" algn="ctr">
              <a:spcBef>
                <a:spcPts val="0"/>
              </a:spcBef>
              <a:buSzTx/>
              <a:buNone/>
              <a:defRPr sz="4300"/>
            </a:lvl4pPr>
            <a:lvl5pPr marL="0" indent="914380" algn="ctr">
              <a:spcBef>
                <a:spcPts val="0"/>
              </a:spcBef>
              <a:buSzTx/>
              <a:buNone/>
              <a:defRPr sz="43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13165983" y="1104900"/>
            <a:ext cx="9525000" cy="11506200"/>
          </a:xfrm>
          <a:prstGeom prst="rect">
            <a:avLst/>
          </a:prstGeom>
        </p:spPr>
        <p:txBody>
          <a:bodyPr lIns="91436" tIns="45718" rIns="91436" bIns="45718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1651002" y="1104900"/>
            <a:ext cx="10223501" cy="5613400"/>
          </a:xfrm>
          <a:prstGeom prst="rect">
            <a:avLst/>
          </a:prstGeom>
        </p:spPr>
        <p:txBody>
          <a:bodyPr anchor="b"/>
          <a:lstStyle>
            <a:lvl1pPr>
              <a:defRPr sz="83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651002" y="6845300"/>
            <a:ext cx="10223501" cy="5765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300"/>
            </a:lvl1pPr>
            <a:lvl2pPr marL="0" indent="228595" algn="ctr">
              <a:spcBef>
                <a:spcPts val="0"/>
              </a:spcBef>
              <a:buSzTx/>
              <a:buNone/>
              <a:defRPr sz="4300"/>
            </a:lvl2pPr>
            <a:lvl3pPr marL="0" indent="457190" algn="ctr">
              <a:spcBef>
                <a:spcPts val="0"/>
              </a:spcBef>
              <a:buSzTx/>
              <a:buNone/>
              <a:defRPr sz="4300"/>
            </a:lvl3pPr>
            <a:lvl4pPr marL="0" indent="685785" algn="ctr">
              <a:spcBef>
                <a:spcPts val="0"/>
              </a:spcBef>
              <a:buSzTx/>
              <a:buNone/>
              <a:defRPr sz="4300"/>
            </a:lvl4pPr>
            <a:lvl5pPr marL="0" indent="914380" algn="ctr">
              <a:spcBef>
                <a:spcPts val="0"/>
              </a:spcBef>
              <a:buSzTx/>
              <a:buNone/>
              <a:defRPr sz="43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13169903" y="3238500"/>
            <a:ext cx="9525000" cy="9207500"/>
          </a:xfrm>
          <a:prstGeom prst="rect">
            <a:avLst/>
          </a:prstGeom>
        </p:spPr>
        <p:txBody>
          <a:bodyPr lIns="91436" tIns="45718" rIns="91436" bIns="45718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689101" y="3238500"/>
            <a:ext cx="10007600" cy="9207500"/>
          </a:xfrm>
          <a:prstGeom prst="rect">
            <a:avLst/>
          </a:prstGeom>
        </p:spPr>
        <p:txBody>
          <a:bodyPr/>
          <a:lstStyle>
            <a:lvl1pPr marL="558788" indent="-558788">
              <a:spcBef>
                <a:spcPts val="4500"/>
              </a:spcBef>
              <a:defRPr sz="4500"/>
            </a:lvl1pPr>
            <a:lvl2pPr marL="1117575" indent="-558788">
              <a:spcBef>
                <a:spcPts val="4500"/>
              </a:spcBef>
              <a:defRPr sz="4500"/>
            </a:lvl2pPr>
            <a:lvl3pPr marL="1676363" indent="-558788">
              <a:spcBef>
                <a:spcPts val="4500"/>
              </a:spcBef>
              <a:defRPr sz="4500"/>
            </a:lvl3pPr>
            <a:lvl4pPr marL="2235151" indent="-558788">
              <a:spcBef>
                <a:spcPts val="4500"/>
              </a:spcBef>
              <a:defRPr sz="4500"/>
            </a:lvl4pPr>
            <a:lvl5pPr marL="2793939" indent="-558788">
              <a:spcBef>
                <a:spcPts val="4500"/>
              </a:spcBef>
              <a:defRPr sz="45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1689103" y="1778000"/>
            <a:ext cx="21005800" cy="101473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15760699" y="7048500"/>
            <a:ext cx="7404101" cy="5549900"/>
          </a:xfrm>
          <a:prstGeom prst="rect">
            <a:avLst/>
          </a:prstGeom>
        </p:spPr>
        <p:txBody>
          <a:bodyPr lIns="91436" tIns="45718" rIns="91436" bIns="45718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15760699" y="1130300"/>
            <a:ext cx="7404101" cy="5549900"/>
          </a:xfrm>
          <a:prstGeom prst="rect">
            <a:avLst/>
          </a:prstGeom>
        </p:spPr>
        <p:txBody>
          <a:bodyPr lIns="91436" tIns="45718" rIns="91436" bIns="45718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idx="15"/>
          </p:nvPr>
        </p:nvSpPr>
        <p:spPr>
          <a:xfrm>
            <a:off x="1206501" y="1130300"/>
            <a:ext cx="14173200" cy="11468100"/>
          </a:xfrm>
          <a:prstGeom prst="rect">
            <a:avLst/>
          </a:prstGeom>
        </p:spPr>
        <p:txBody>
          <a:bodyPr lIns="91436" tIns="45718" rIns="91436" bIns="45718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689103" y="9525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50799" tIns="50799" rIns="50799" bIns="5079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689103" y="3238500"/>
            <a:ext cx="21005800" cy="920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50799" tIns="50799" rIns="50799" bIns="50799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29069" y="13081001"/>
            <a:ext cx="513169" cy="471922"/>
          </a:xfrm>
          <a:prstGeom prst="rect">
            <a:avLst/>
          </a:prstGeom>
          <a:ln w="12700">
            <a:miter lim="400000"/>
          </a:ln>
        </p:spPr>
        <p:txBody>
          <a:bodyPr wrap="none" lIns="50799" tIns="50799" rIns="50799" bIns="50799">
            <a:spAutoFit/>
          </a:bodyPr>
          <a:lstStyle>
            <a:lvl1pPr>
              <a:defRPr sz="24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8254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595" algn="ctr" defTabSz="8254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190" algn="ctr" defTabSz="8254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785" algn="ctr" defTabSz="8254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380" algn="ctr" defTabSz="8254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2975" algn="ctr" defTabSz="8254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570" algn="ctr" defTabSz="8254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165" algn="ctr" defTabSz="8254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760" algn="ctr" defTabSz="8254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634986" marR="0" indent="-634986" algn="l" defTabSz="825482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1269972" marR="0" indent="-634986" algn="l" defTabSz="825482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904958" marR="0" indent="-634986" algn="l" defTabSz="825482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2539944" marR="0" indent="-634986" algn="l" defTabSz="825482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3174930" marR="0" indent="-634986" algn="l" defTabSz="825482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3809916" marR="0" indent="-634986" algn="l" defTabSz="825482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4444902" marR="0" indent="-634986" algn="l" defTabSz="825482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5079888" marR="0" indent="-634986" algn="l" defTabSz="825482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5714874" marR="0" indent="-634986" algn="l" defTabSz="825482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8254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595" algn="ctr" defTabSz="8254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190" algn="ctr" defTabSz="8254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785" algn="ctr" defTabSz="8254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380" algn="ctr" defTabSz="8254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2975" algn="ctr" defTabSz="8254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570" algn="ctr" defTabSz="8254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165" algn="ctr" defTabSz="8254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760" algn="ctr" defTabSz="8254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6F5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maxresdefault.jpg" descr="maxresdefault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maxresdefault.jpg" descr="maxresdefault.jpg"/>
          <p:cNvPicPr>
            <a:picLocks noChangeAspect="1"/>
          </p:cNvPicPr>
          <p:nvPr/>
        </p:nvPicPr>
        <p:blipFill>
          <a:blip r:embed="rId2">
            <a:alphaModFix amt="69773"/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Jesus Escapes"/>
          <p:cNvSpPr txBox="1"/>
          <p:nvPr/>
        </p:nvSpPr>
        <p:spPr>
          <a:xfrm>
            <a:off x="2005838" y="2575894"/>
            <a:ext cx="20372330" cy="3026468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799" tIns="50799" rIns="50799" bIns="50799" anchor="ctr">
            <a:spAutoFit/>
          </a:bodyPr>
          <a:lstStyle/>
          <a:p>
            <a:pPr>
              <a:defRPr sz="19000" spc="570">
                <a:solidFill>
                  <a:srgbClr val="F6F5F4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 b="1"/>
              <a:t>Jesus</a:t>
            </a:r>
            <a:r>
              <a:t> </a:t>
            </a:r>
            <a:r>
              <a:rPr b="1"/>
              <a:t>Escapes</a:t>
            </a:r>
          </a:p>
        </p:txBody>
      </p:sp>
      <p:sp>
        <p:nvSpPr>
          <p:cNvPr id="123" name="the Tomb"/>
          <p:cNvSpPr txBox="1"/>
          <p:nvPr/>
        </p:nvSpPr>
        <p:spPr>
          <a:xfrm>
            <a:off x="6077564" y="5759917"/>
            <a:ext cx="12228878" cy="3580466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799" tIns="50799" rIns="50799" bIns="50799" anchor="ctr">
            <a:spAutoFit/>
          </a:bodyPr>
          <a:lstStyle/>
          <a:p>
            <a:pPr>
              <a:defRPr sz="12500" spc="375">
                <a:solidFill>
                  <a:srgbClr val="F6F5F4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 sz="10000" spc="300" dirty="0"/>
              <a:t>the</a:t>
            </a:r>
            <a:r>
              <a:rPr dirty="0"/>
              <a:t> </a:t>
            </a:r>
            <a:r>
              <a:rPr sz="22600" b="1" spc="676" dirty="0"/>
              <a:t>Tomb</a:t>
            </a:r>
          </a:p>
        </p:txBody>
      </p:sp>
      <p:sp>
        <p:nvSpPr>
          <p:cNvPr id="124" name="John 20"/>
          <p:cNvSpPr txBox="1"/>
          <p:nvPr/>
        </p:nvSpPr>
        <p:spPr>
          <a:xfrm>
            <a:off x="8830351" y="9305931"/>
            <a:ext cx="6723305" cy="2026194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799" tIns="50799" rIns="50799" bIns="50799" anchor="ctr">
            <a:spAutoFit/>
          </a:bodyPr>
          <a:lstStyle>
            <a:lvl1pPr>
              <a:defRPr sz="10000" spc="300">
                <a:solidFill>
                  <a:srgbClr val="F6F5F4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>
              <a:defRPr sz="12500" spc="375"/>
            </a:pPr>
            <a:r>
              <a:rPr dirty="0"/>
              <a:t>John 20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Requires="p14">
      <p:transition spd="slow" advClick="1" p14:dur="1500">
        <p:dissolve/>
      </p:transition>
    </mc:Choice>
    <mc:Fallback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afterEffect">
                                  <p:stCondLst>
                                    <p:cond delay="5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9" presetClass="entr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1" animBg="1" advAuto="0"/>
      <p:bldP spid="123" grpId="2" animBg="1" advAuto="0"/>
      <p:bldP spid="124" grpId="3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maxresdefault.jpg" descr="maxresdefault.jpg"/>
          <p:cNvPicPr>
            <a:picLocks noChangeAspect="1"/>
          </p:cNvPicPr>
          <p:nvPr/>
        </p:nvPicPr>
        <p:blipFill>
          <a:blip r:embed="rId2">
            <a:alphaModFix amt="69773"/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7" name="Jesus Escapes"/>
          <p:cNvSpPr txBox="1"/>
          <p:nvPr/>
        </p:nvSpPr>
        <p:spPr>
          <a:xfrm>
            <a:off x="320143" y="-48469"/>
            <a:ext cx="16747320" cy="2410914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50799" tIns="50799" rIns="50799" bIns="50799" anchor="ctr">
            <a:spAutoFit/>
          </a:bodyPr>
          <a:lstStyle/>
          <a:p>
            <a:pPr>
              <a:defRPr sz="12500" spc="375">
                <a:solidFill>
                  <a:srgbClr val="F6F5F4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 sz="15000" b="1" spc="450" dirty="0"/>
              <a:t>Jesus</a:t>
            </a:r>
            <a:r>
              <a:rPr sz="15000" spc="450" dirty="0"/>
              <a:t> </a:t>
            </a:r>
            <a:r>
              <a:rPr sz="15000" b="1" spc="450" dirty="0"/>
              <a:t>Escapes</a:t>
            </a:r>
          </a:p>
        </p:txBody>
      </p:sp>
      <p:sp>
        <p:nvSpPr>
          <p:cNvPr id="128" name="es·cape –…"/>
          <p:cNvSpPr txBox="1"/>
          <p:nvPr/>
        </p:nvSpPr>
        <p:spPr>
          <a:xfrm>
            <a:off x="1150195" y="5558100"/>
            <a:ext cx="22083611" cy="471923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50799" tIns="50799" rIns="50799" bIns="50799" anchor="ctr">
            <a:spAutoFit/>
          </a:bodyPr>
          <a:lstStyle/>
          <a:p>
            <a:pPr algn="l">
              <a:defRPr sz="10000"/>
            </a:pPr>
            <a:r>
              <a:rPr b="1">
                <a:latin typeface="Helvetica"/>
                <a:ea typeface="Helvetica"/>
                <a:cs typeface="Helvetica"/>
                <a:sym typeface="Helvetica"/>
              </a:rPr>
              <a:t>es·cape</a:t>
            </a:r>
            <a:r>
              <a:t> – </a:t>
            </a:r>
          </a:p>
          <a:p>
            <a:pPr algn="l">
              <a:defRPr sz="10000"/>
            </a:pPr>
            <a:r>
              <a:t>1. </a:t>
            </a:r>
            <a:r>
              <a:rPr i="1">
                <a:latin typeface="Helvetica"/>
                <a:ea typeface="Helvetica"/>
                <a:cs typeface="Helvetica"/>
                <a:sym typeface="Helvetica"/>
              </a:rPr>
              <a:t>break free</a:t>
            </a:r>
            <a:r>
              <a:t> from confinement or control. 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maxresdefault.jpg" descr="maxresdefault.jpg"/>
          <p:cNvPicPr>
            <a:picLocks noChangeAspect="1"/>
          </p:cNvPicPr>
          <p:nvPr/>
        </p:nvPicPr>
        <p:blipFill>
          <a:blip r:embed="rId2">
            <a:alphaModFix amt="69773"/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1" name="Jesus Escapes"/>
          <p:cNvSpPr txBox="1"/>
          <p:nvPr/>
        </p:nvSpPr>
        <p:spPr>
          <a:xfrm>
            <a:off x="320143" y="-48469"/>
            <a:ext cx="16747320" cy="2410914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50799" tIns="50799" rIns="50799" bIns="50799" anchor="ctr">
            <a:spAutoFit/>
          </a:bodyPr>
          <a:lstStyle/>
          <a:p>
            <a:pPr>
              <a:defRPr sz="12500" spc="375">
                <a:solidFill>
                  <a:srgbClr val="F6F5F4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 sz="15000" b="1" spc="450" dirty="0"/>
              <a:t>Jesus</a:t>
            </a:r>
            <a:r>
              <a:rPr sz="15000" spc="450" dirty="0"/>
              <a:t> </a:t>
            </a:r>
            <a:r>
              <a:rPr sz="15000" b="1" spc="450" dirty="0"/>
              <a:t>Escapes</a:t>
            </a:r>
          </a:p>
        </p:txBody>
      </p:sp>
      <p:sp>
        <p:nvSpPr>
          <p:cNvPr id="132" name="But God raised Him from the dead, releasing Him from the agony of death, because it was impossible for Him to be held in its clutches.        (Acts 2:24)"/>
          <p:cNvSpPr txBox="1"/>
          <p:nvPr/>
        </p:nvSpPr>
        <p:spPr>
          <a:xfrm>
            <a:off x="1150195" y="3813230"/>
            <a:ext cx="22083611" cy="779700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50799" tIns="50799" rIns="50799" bIns="50799" anchor="ctr">
            <a:spAutoFit/>
          </a:bodyPr>
          <a:lstStyle/>
          <a:p>
            <a:pPr algn="l">
              <a:defRPr sz="10000"/>
            </a:pPr>
            <a:r>
              <a:t>But God raised Him from the dead, 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releasing Him</a:t>
            </a:r>
            <a:r>
              <a:t> from the agony of death, because it was impossible for Him to be 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held in its clutches</a:t>
            </a:r>
            <a:r>
              <a:t>.        (Acts 2:24)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Requires="p14">
      <p:transition spd="slow" advClick="1" p14:dur="1500">
        <p:dissolve/>
      </p:transition>
    </mc:Choice>
    <mc:Fallback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afterEffect">
                                  <p:stCondLst>
                                    <p:cond delay="5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" grpId="1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6F5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riangle"/>
          <p:cNvSpPr/>
          <p:nvPr/>
        </p:nvSpPr>
        <p:spPr>
          <a:xfrm rot="10826614" flipH="1">
            <a:off x="18925541" y="5048411"/>
            <a:ext cx="417723" cy="61531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gradFill>
            <a:gsLst>
              <a:gs pos="0">
                <a:srgbClr val="A6AAA9"/>
              </a:gs>
              <a:gs pos="100000">
                <a:srgbClr val="000000"/>
              </a:gs>
            </a:gsLst>
            <a:lin ang="5400000"/>
          </a:gradFill>
          <a:ln w="12700"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</p:spPr>
        <p:txBody>
          <a:bodyPr lIns="71437" tIns="71437" rIns="71437" bIns="71437" anchor="ctr"/>
          <a:lstStyle/>
          <a:p>
            <a:pPr defTabSz="584187">
              <a:defRPr sz="3200"/>
            </a:pPr>
            <a:endParaRPr dirty="0"/>
          </a:p>
        </p:txBody>
      </p:sp>
      <p:sp>
        <p:nvSpPr>
          <p:cNvPr id="135" name="Triangle"/>
          <p:cNvSpPr/>
          <p:nvPr/>
        </p:nvSpPr>
        <p:spPr>
          <a:xfrm rot="10826614" flipH="1">
            <a:off x="20350591" y="3529735"/>
            <a:ext cx="419101" cy="76562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gradFill>
            <a:gsLst>
              <a:gs pos="0">
                <a:schemeClr val="accent2">
                  <a:hueOff val="-2473793"/>
                  <a:satOff val="-50209"/>
                  <a:lumOff val="23543"/>
                </a:schemeClr>
              </a:gs>
              <a:gs pos="100000">
                <a:schemeClr val="accent2"/>
              </a:gs>
            </a:gsLst>
            <a:lin ang="5400000"/>
          </a:gradFill>
          <a:ln w="12700"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</p:spPr>
        <p:txBody>
          <a:bodyPr lIns="71437" tIns="71437" rIns="71437" bIns="71437" anchor="ctr"/>
          <a:lstStyle/>
          <a:p>
            <a:pPr defTabSz="584187">
              <a:defRPr sz="3200"/>
            </a:pPr>
            <a:endParaRPr dirty="0"/>
          </a:p>
        </p:txBody>
      </p:sp>
      <p:sp>
        <p:nvSpPr>
          <p:cNvPr id="136" name="Rounded Rectangle"/>
          <p:cNvSpPr/>
          <p:nvPr/>
        </p:nvSpPr>
        <p:spPr>
          <a:xfrm>
            <a:off x="18911267" y="2534588"/>
            <a:ext cx="3670373" cy="1060308"/>
          </a:xfrm>
          <a:prstGeom prst="roundRect">
            <a:avLst>
              <a:gd name="adj" fmla="val 17966"/>
            </a:avLst>
          </a:prstGeom>
          <a:gradFill>
            <a:gsLst>
              <a:gs pos="0">
                <a:schemeClr val="accent2">
                  <a:hueOff val="-2473793"/>
                  <a:satOff val="-50209"/>
                  <a:lumOff val="23543"/>
                </a:schemeClr>
              </a:gs>
              <a:gs pos="100000">
                <a:schemeClr val="accent2"/>
              </a:gs>
            </a:gsLst>
            <a:lin ang="5400000"/>
          </a:gra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584187">
              <a:defRPr sz="3200"/>
            </a:pPr>
            <a:endParaRPr dirty="0"/>
          </a:p>
        </p:txBody>
      </p:sp>
      <p:sp>
        <p:nvSpPr>
          <p:cNvPr id="137" name="✓  Thomas"/>
          <p:cNvSpPr txBox="1"/>
          <p:nvPr/>
        </p:nvSpPr>
        <p:spPr>
          <a:xfrm>
            <a:off x="18918959" y="2612131"/>
            <a:ext cx="3452867" cy="9137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defTabSz="584200">
              <a:defRPr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✓  Thomas</a:t>
            </a:r>
          </a:p>
        </p:txBody>
      </p:sp>
      <p:sp>
        <p:nvSpPr>
          <p:cNvPr id="138" name="Lk. 24:36-43…"/>
          <p:cNvSpPr txBox="1"/>
          <p:nvPr/>
        </p:nvSpPr>
        <p:spPr>
          <a:xfrm>
            <a:off x="18929938" y="2757962"/>
            <a:ext cx="3633030" cy="1313820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71437" tIns="71437" rIns="71437" bIns="71437" anchor="ctr">
            <a:spAutoFit/>
          </a:bodyPr>
          <a:lstStyle/>
          <a:p>
            <a:pPr defTabSz="584187">
              <a:defRPr sz="3800" b="1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Lk. 24:36-43</a:t>
            </a:r>
          </a:p>
          <a:p>
            <a:pPr defTabSz="584187">
              <a:defRPr sz="3800" b="1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Jn. 20:19-23</a:t>
            </a:r>
          </a:p>
        </p:txBody>
      </p:sp>
      <p:sp>
        <p:nvSpPr>
          <p:cNvPr id="139" name="Triangle"/>
          <p:cNvSpPr/>
          <p:nvPr/>
        </p:nvSpPr>
        <p:spPr>
          <a:xfrm rot="10826614" flipH="1">
            <a:off x="17561760" y="6622236"/>
            <a:ext cx="417723" cy="45401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gradFill>
            <a:gsLst>
              <a:gs pos="0">
                <a:schemeClr val="accent1">
                  <a:satOff val="-3355"/>
                  <a:lumOff val="26614"/>
                </a:schemeClr>
              </a:gs>
              <a:gs pos="100000">
                <a:schemeClr val="accent1"/>
              </a:gs>
            </a:gsLst>
            <a:lin ang="5400000"/>
          </a:gradFill>
          <a:ln w="12700"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</p:spPr>
        <p:txBody>
          <a:bodyPr lIns="71437" tIns="71437" rIns="71437" bIns="71437" anchor="ctr"/>
          <a:lstStyle/>
          <a:p>
            <a:pPr defTabSz="584187">
              <a:defRPr sz="3200"/>
            </a:pPr>
            <a:endParaRPr dirty="0"/>
          </a:p>
        </p:txBody>
      </p:sp>
      <p:sp>
        <p:nvSpPr>
          <p:cNvPr id="140" name="Rounded Rectangle"/>
          <p:cNvSpPr/>
          <p:nvPr/>
        </p:nvSpPr>
        <p:spPr>
          <a:xfrm>
            <a:off x="16415900" y="5626907"/>
            <a:ext cx="3079859" cy="1060310"/>
          </a:xfrm>
          <a:prstGeom prst="roundRect">
            <a:avLst>
              <a:gd name="adj" fmla="val 17966"/>
            </a:avLst>
          </a:prstGeom>
          <a:gradFill>
            <a:gsLst>
              <a:gs pos="0">
                <a:schemeClr val="accent1">
                  <a:satOff val="-3355"/>
                  <a:lumOff val="26614"/>
                </a:schemeClr>
              </a:gs>
              <a:gs pos="100000">
                <a:schemeClr val="accent1"/>
              </a:gs>
            </a:gsLst>
            <a:lin ang="5400000"/>
          </a:gra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584187">
              <a:defRPr sz="3200"/>
            </a:pPr>
            <a:endParaRPr dirty="0"/>
          </a:p>
        </p:txBody>
      </p:sp>
      <p:sp>
        <p:nvSpPr>
          <p:cNvPr id="141" name="Emmaus"/>
          <p:cNvSpPr txBox="1"/>
          <p:nvPr/>
        </p:nvSpPr>
        <p:spPr>
          <a:xfrm>
            <a:off x="16547285" y="5719579"/>
            <a:ext cx="2817089" cy="9137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defTabSz="584200">
              <a:defRPr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Emmaus</a:t>
            </a:r>
          </a:p>
        </p:txBody>
      </p:sp>
      <p:sp>
        <p:nvSpPr>
          <p:cNvPr id="142" name="Triangle"/>
          <p:cNvSpPr/>
          <p:nvPr/>
        </p:nvSpPr>
        <p:spPr>
          <a:xfrm rot="10826614" flipH="1">
            <a:off x="13969199" y="3456402"/>
            <a:ext cx="419101" cy="77418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gradFill>
            <a:gsLst>
              <a:gs pos="0">
                <a:srgbClr val="1EC0E7"/>
              </a:gs>
              <a:gs pos="100000">
                <a:srgbClr val="0F819D"/>
              </a:gs>
            </a:gsLst>
            <a:lin ang="5400000"/>
          </a:gradFill>
          <a:ln w="12700"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</p:spPr>
        <p:txBody>
          <a:bodyPr lIns="71437" tIns="71437" rIns="71437" bIns="71437" anchor="ctr"/>
          <a:lstStyle/>
          <a:p>
            <a:pPr defTabSz="584187">
              <a:defRPr sz="3200"/>
            </a:pPr>
            <a:endParaRPr dirty="0"/>
          </a:p>
        </p:txBody>
      </p:sp>
      <p:sp>
        <p:nvSpPr>
          <p:cNvPr id="143" name="Rounded Rectangle"/>
          <p:cNvSpPr/>
          <p:nvPr/>
        </p:nvSpPr>
        <p:spPr>
          <a:xfrm>
            <a:off x="12220512" y="2461116"/>
            <a:ext cx="4700677" cy="1060308"/>
          </a:xfrm>
          <a:prstGeom prst="roundRect">
            <a:avLst>
              <a:gd name="adj" fmla="val 17966"/>
            </a:avLst>
          </a:prstGeom>
          <a:gradFill>
            <a:gsLst>
              <a:gs pos="0">
                <a:srgbClr val="1EC0E7"/>
              </a:gs>
              <a:gs pos="100000">
                <a:srgbClr val="0F819D"/>
              </a:gs>
            </a:gsLst>
            <a:lin ang="5400000"/>
          </a:gra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584187">
              <a:defRPr sz="3200"/>
            </a:pPr>
            <a:endParaRPr dirty="0"/>
          </a:p>
        </p:txBody>
      </p:sp>
      <p:sp>
        <p:nvSpPr>
          <p:cNvPr id="144" name="Women Report"/>
          <p:cNvSpPr txBox="1"/>
          <p:nvPr/>
        </p:nvSpPr>
        <p:spPr>
          <a:xfrm>
            <a:off x="12190014" y="2534415"/>
            <a:ext cx="4703748" cy="9137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defTabSz="584200">
              <a:defRPr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Women Report</a:t>
            </a:r>
          </a:p>
        </p:txBody>
      </p:sp>
      <p:sp>
        <p:nvSpPr>
          <p:cNvPr id="145" name="Triangle"/>
          <p:cNvSpPr/>
          <p:nvPr/>
        </p:nvSpPr>
        <p:spPr>
          <a:xfrm rot="10826614" flipH="1">
            <a:off x="12740475" y="4698828"/>
            <a:ext cx="417723" cy="64696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gradFill>
            <a:gsLst>
              <a:gs pos="0">
                <a:srgbClr val="A6AAA9"/>
              </a:gs>
              <a:gs pos="100000">
                <a:srgbClr val="53585F"/>
              </a:gs>
            </a:gsLst>
            <a:lin ang="5400000"/>
          </a:gradFill>
          <a:ln w="12700"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</p:spPr>
        <p:txBody>
          <a:bodyPr lIns="71437" tIns="71437" rIns="71437" bIns="71437" anchor="ctr"/>
          <a:lstStyle/>
          <a:p>
            <a:pPr defTabSz="584187">
              <a:defRPr sz="3200"/>
            </a:pPr>
            <a:endParaRPr dirty="0"/>
          </a:p>
        </p:txBody>
      </p:sp>
      <p:sp>
        <p:nvSpPr>
          <p:cNvPr id="146" name="Rounded Rectangle"/>
          <p:cNvSpPr/>
          <p:nvPr/>
        </p:nvSpPr>
        <p:spPr>
          <a:xfrm>
            <a:off x="10928347" y="3703528"/>
            <a:ext cx="4808848" cy="1060308"/>
          </a:xfrm>
          <a:prstGeom prst="roundRect">
            <a:avLst>
              <a:gd name="adj" fmla="val 17966"/>
            </a:avLst>
          </a:prstGeom>
          <a:gradFill>
            <a:gsLst>
              <a:gs pos="0">
                <a:srgbClr val="A6AAA9"/>
              </a:gs>
              <a:gs pos="100000">
                <a:srgbClr val="53585F"/>
              </a:gs>
            </a:gsLst>
            <a:lin ang="5400000"/>
          </a:gra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584187">
              <a:defRPr sz="3200"/>
            </a:pPr>
            <a:endParaRPr dirty="0"/>
          </a:p>
        </p:txBody>
      </p:sp>
      <p:sp>
        <p:nvSpPr>
          <p:cNvPr id="147" name="Jesus Appears"/>
          <p:cNvSpPr txBox="1"/>
          <p:nvPr/>
        </p:nvSpPr>
        <p:spPr>
          <a:xfrm>
            <a:off x="10955116" y="3776827"/>
            <a:ext cx="4706253" cy="9137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defTabSz="584200">
              <a:defRPr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Jesus Appears </a:t>
            </a:r>
          </a:p>
        </p:txBody>
      </p:sp>
      <p:sp>
        <p:nvSpPr>
          <p:cNvPr id="148" name="Triangle"/>
          <p:cNvSpPr/>
          <p:nvPr/>
        </p:nvSpPr>
        <p:spPr>
          <a:xfrm rot="10826614" flipH="1">
            <a:off x="11724847" y="8083231"/>
            <a:ext cx="419101" cy="6115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100000">
                <a:schemeClr val="accent3">
                  <a:hueOff val="-546623"/>
                  <a:satOff val="7767"/>
                  <a:lumOff val="-14512"/>
                </a:schemeClr>
              </a:gs>
            </a:gsLst>
            <a:lin ang="5400000"/>
          </a:gradFill>
          <a:ln w="12700"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</p:spPr>
        <p:txBody>
          <a:bodyPr lIns="71437" tIns="71437" rIns="71437" bIns="71437" anchor="ctr"/>
          <a:lstStyle/>
          <a:p>
            <a:pPr defTabSz="584187">
              <a:defRPr sz="3200"/>
            </a:pPr>
            <a:endParaRPr dirty="0"/>
          </a:p>
        </p:txBody>
      </p:sp>
      <p:sp>
        <p:nvSpPr>
          <p:cNvPr id="149" name="Rounded Rectangle"/>
          <p:cNvSpPr/>
          <p:nvPr/>
        </p:nvSpPr>
        <p:spPr>
          <a:xfrm>
            <a:off x="10932723" y="7024621"/>
            <a:ext cx="5287499" cy="1060310"/>
          </a:xfrm>
          <a:prstGeom prst="roundRect">
            <a:avLst>
              <a:gd name="adj" fmla="val 17966"/>
            </a:avLst>
          </a:prstGeom>
          <a:gradFill>
            <a:gsLst>
              <a:gs pos="0">
                <a:schemeClr val="accent3"/>
              </a:gs>
              <a:gs pos="100000">
                <a:schemeClr val="accent3">
                  <a:hueOff val="-546623"/>
                  <a:satOff val="7767"/>
                  <a:lumOff val="-14512"/>
                </a:schemeClr>
              </a:gs>
            </a:gsLst>
            <a:lin ang="5400000"/>
          </a:gra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584187">
              <a:defRPr sz="3200"/>
            </a:pPr>
            <a:endParaRPr dirty="0"/>
          </a:p>
        </p:txBody>
      </p:sp>
      <p:sp>
        <p:nvSpPr>
          <p:cNvPr id="150" name="Pet. &amp; Jn. Depart"/>
          <p:cNvSpPr txBox="1"/>
          <p:nvPr/>
        </p:nvSpPr>
        <p:spPr>
          <a:xfrm>
            <a:off x="10938904" y="7097921"/>
            <a:ext cx="5275131" cy="9137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defTabSz="584200">
              <a:defRPr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Pet. &amp; Jn. Depart</a:t>
            </a:r>
          </a:p>
        </p:txBody>
      </p:sp>
      <p:sp>
        <p:nvSpPr>
          <p:cNvPr id="151" name="Triangle"/>
          <p:cNvSpPr/>
          <p:nvPr/>
        </p:nvSpPr>
        <p:spPr>
          <a:xfrm rot="10826614" flipH="1">
            <a:off x="8308903" y="3496388"/>
            <a:ext cx="419101" cy="78137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gradFill>
            <a:gsLst>
              <a:gs pos="0">
                <a:schemeClr val="accent4">
                  <a:hueOff val="384618"/>
                  <a:satOff val="3869"/>
                  <a:lumOff val="5802"/>
                </a:schemeClr>
              </a:gs>
              <a:gs pos="100000">
                <a:schemeClr val="accent4">
                  <a:hueOff val="46120"/>
                  <a:satOff val="4178"/>
                  <a:lumOff val="-16732"/>
                </a:schemeClr>
              </a:gs>
            </a:gsLst>
            <a:lin ang="5400000"/>
          </a:gradFill>
          <a:ln w="12700"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</p:spPr>
        <p:txBody>
          <a:bodyPr lIns="71437" tIns="71437" rIns="71437" bIns="71437" anchor="ctr"/>
          <a:lstStyle/>
          <a:p>
            <a:pPr defTabSz="584187">
              <a:defRPr sz="3200"/>
            </a:pPr>
            <a:endParaRPr dirty="0"/>
          </a:p>
        </p:txBody>
      </p:sp>
      <p:sp>
        <p:nvSpPr>
          <p:cNvPr id="152" name="Rounded Rectangle"/>
          <p:cNvSpPr/>
          <p:nvPr/>
        </p:nvSpPr>
        <p:spPr>
          <a:xfrm>
            <a:off x="6439588" y="2445404"/>
            <a:ext cx="4849773" cy="1060308"/>
          </a:xfrm>
          <a:prstGeom prst="roundRect">
            <a:avLst>
              <a:gd name="adj" fmla="val 17966"/>
            </a:avLst>
          </a:prstGeom>
          <a:gradFill>
            <a:gsLst>
              <a:gs pos="0">
                <a:schemeClr val="accent4">
                  <a:hueOff val="384618"/>
                  <a:satOff val="3869"/>
                  <a:lumOff val="5802"/>
                </a:schemeClr>
              </a:gs>
              <a:gs pos="100000">
                <a:schemeClr val="accent4">
                  <a:hueOff val="46120"/>
                  <a:satOff val="4178"/>
                  <a:lumOff val="-16732"/>
                </a:schemeClr>
              </a:gs>
            </a:gsLst>
            <a:lin ang="5400000"/>
          </a:gra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584187">
              <a:defRPr sz="3200"/>
            </a:pPr>
            <a:endParaRPr dirty="0"/>
          </a:p>
        </p:txBody>
      </p:sp>
      <p:sp>
        <p:nvSpPr>
          <p:cNvPr id="153" name="Women Depart"/>
          <p:cNvSpPr txBox="1"/>
          <p:nvPr/>
        </p:nvSpPr>
        <p:spPr>
          <a:xfrm>
            <a:off x="6530134" y="2518703"/>
            <a:ext cx="4668682" cy="9137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defTabSz="584200">
              <a:defRPr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Women Depart</a:t>
            </a:r>
          </a:p>
        </p:txBody>
      </p:sp>
      <p:sp>
        <p:nvSpPr>
          <p:cNvPr id="154" name="Triangle"/>
          <p:cNvSpPr/>
          <p:nvPr/>
        </p:nvSpPr>
        <p:spPr>
          <a:xfrm rot="10826614" flipH="1">
            <a:off x="5052504" y="4698876"/>
            <a:ext cx="415611" cy="65231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gradFill>
            <a:gsLst>
              <a:gs pos="0">
                <a:schemeClr val="accent5">
                  <a:hueOff val="-444211"/>
                  <a:satOff val="-14915"/>
                  <a:lumOff val="22857"/>
                </a:schemeClr>
              </a:gs>
              <a:gs pos="100000">
                <a:schemeClr val="accent5">
                  <a:hueOff val="-522602"/>
                  <a:satOff val="-6700"/>
                  <a:lumOff val="-22320"/>
                </a:schemeClr>
              </a:gs>
            </a:gsLst>
            <a:lin ang="5400000"/>
          </a:gradFill>
          <a:ln w="12700"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</p:spPr>
        <p:txBody>
          <a:bodyPr lIns="71437" tIns="71437" rIns="71437" bIns="71437" anchor="ctr"/>
          <a:lstStyle/>
          <a:p>
            <a:pPr defTabSz="584187">
              <a:defRPr sz="3200"/>
            </a:pPr>
            <a:endParaRPr dirty="0"/>
          </a:p>
        </p:txBody>
      </p:sp>
      <p:sp>
        <p:nvSpPr>
          <p:cNvPr id="155" name="Rounded Rectangle"/>
          <p:cNvSpPr/>
          <p:nvPr/>
        </p:nvSpPr>
        <p:spPr>
          <a:xfrm>
            <a:off x="3401827" y="3703528"/>
            <a:ext cx="4524085" cy="1060308"/>
          </a:xfrm>
          <a:prstGeom prst="roundRect">
            <a:avLst>
              <a:gd name="adj" fmla="val 17966"/>
            </a:avLst>
          </a:prstGeom>
          <a:gradFill>
            <a:gsLst>
              <a:gs pos="0">
                <a:schemeClr val="accent5">
                  <a:hueOff val="-444211"/>
                  <a:satOff val="-14915"/>
                  <a:lumOff val="22857"/>
                </a:schemeClr>
              </a:gs>
              <a:gs pos="100000">
                <a:schemeClr val="accent5">
                  <a:hueOff val="-522602"/>
                  <a:satOff val="-6700"/>
                  <a:lumOff val="-22320"/>
                </a:schemeClr>
              </a:gs>
            </a:gsLst>
            <a:lin ang="5400000"/>
          </a:gra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584187">
              <a:defRPr sz="3200"/>
            </a:pPr>
            <a:endParaRPr dirty="0"/>
          </a:p>
        </p:txBody>
      </p:sp>
      <p:sp>
        <p:nvSpPr>
          <p:cNvPr id="156" name="Women Arrive"/>
          <p:cNvSpPr txBox="1"/>
          <p:nvPr/>
        </p:nvSpPr>
        <p:spPr>
          <a:xfrm>
            <a:off x="3418066" y="3776827"/>
            <a:ext cx="4491613" cy="9137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defTabSz="584200">
              <a:defRPr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Women Arrive</a:t>
            </a:r>
          </a:p>
        </p:txBody>
      </p:sp>
      <p:sp>
        <p:nvSpPr>
          <p:cNvPr id="157" name="Triangle"/>
          <p:cNvSpPr/>
          <p:nvPr/>
        </p:nvSpPr>
        <p:spPr>
          <a:xfrm rot="10826614" flipH="1">
            <a:off x="3068231" y="6272549"/>
            <a:ext cx="419101" cy="49154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gradFill>
            <a:gsLst>
              <a:gs pos="0">
                <a:schemeClr val="accent2">
                  <a:hueOff val="-2473793"/>
                  <a:satOff val="-50209"/>
                  <a:lumOff val="23543"/>
                </a:schemeClr>
              </a:gs>
              <a:gs pos="100000">
                <a:schemeClr val="accent2"/>
              </a:gs>
            </a:gsLst>
            <a:lin ang="5400000"/>
          </a:gradFill>
          <a:ln w="12700"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</p:spPr>
        <p:txBody>
          <a:bodyPr lIns="71437" tIns="71437" rIns="71437" bIns="71437" anchor="ctr"/>
          <a:lstStyle/>
          <a:p>
            <a:pPr defTabSz="584187">
              <a:defRPr sz="3200"/>
            </a:pPr>
            <a:endParaRPr dirty="0"/>
          </a:p>
        </p:txBody>
      </p:sp>
      <p:sp>
        <p:nvSpPr>
          <p:cNvPr id="158" name="Rounded Rectangle"/>
          <p:cNvSpPr/>
          <p:nvPr/>
        </p:nvSpPr>
        <p:spPr>
          <a:xfrm>
            <a:off x="1842682" y="5277037"/>
            <a:ext cx="4814013" cy="1060310"/>
          </a:xfrm>
          <a:prstGeom prst="roundRect">
            <a:avLst>
              <a:gd name="adj" fmla="val 17966"/>
            </a:avLst>
          </a:prstGeom>
          <a:gradFill>
            <a:gsLst>
              <a:gs pos="0">
                <a:schemeClr val="accent2">
                  <a:hueOff val="-2473793"/>
                  <a:satOff val="-50209"/>
                  <a:lumOff val="23543"/>
                </a:schemeClr>
              </a:gs>
              <a:gs pos="100000">
                <a:schemeClr val="accent2"/>
              </a:gs>
            </a:gsLst>
            <a:lin ang="5400000"/>
          </a:gra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584187">
              <a:defRPr sz="3200"/>
            </a:pPr>
            <a:endParaRPr dirty="0"/>
          </a:p>
        </p:txBody>
      </p:sp>
      <p:sp>
        <p:nvSpPr>
          <p:cNvPr id="159" name="Angel Appears"/>
          <p:cNvSpPr txBox="1"/>
          <p:nvPr/>
        </p:nvSpPr>
        <p:spPr>
          <a:xfrm>
            <a:off x="1915036" y="5350337"/>
            <a:ext cx="4669309" cy="9137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defTabSz="584200">
              <a:defRPr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Angel Appears</a:t>
            </a:r>
          </a:p>
        </p:txBody>
      </p:sp>
      <p:sp>
        <p:nvSpPr>
          <p:cNvPr id="160" name="Double Arrow"/>
          <p:cNvSpPr/>
          <p:nvPr/>
        </p:nvSpPr>
        <p:spPr>
          <a:xfrm>
            <a:off x="769940" y="10302876"/>
            <a:ext cx="22844125" cy="1905000"/>
          </a:xfrm>
          <a:prstGeom prst="leftRightArrow">
            <a:avLst>
              <a:gd name="adj1" fmla="val 10584"/>
              <a:gd name="adj2" fmla="val 13189"/>
            </a:avLst>
          </a:prstGeom>
          <a:gradFill>
            <a:gsLst>
              <a:gs pos="0">
                <a:schemeClr val="accent5">
                  <a:hueOff val="-444211"/>
                  <a:satOff val="-14915"/>
                  <a:lumOff val="22857"/>
                </a:schemeClr>
              </a:gs>
              <a:gs pos="100000">
                <a:schemeClr val="accent5">
                  <a:hueOff val="-522602"/>
                  <a:satOff val="-6700"/>
                  <a:lumOff val="-22320"/>
                </a:schemeClr>
              </a:gs>
            </a:gsLst>
            <a:lin ang="5400000"/>
          </a:gradFill>
          <a:ln w="12700"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</p:spPr>
        <p:txBody>
          <a:bodyPr lIns="71437" tIns="71437" rIns="71437" bIns="71437" anchor="ctr"/>
          <a:lstStyle/>
          <a:p>
            <a:pPr defTabSz="584187">
              <a:defRPr sz="3200"/>
            </a:pPr>
            <a:endParaRPr dirty="0"/>
          </a:p>
        </p:txBody>
      </p:sp>
      <p:sp>
        <p:nvSpPr>
          <p:cNvPr id="161" name="Resurrection Sunday"/>
          <p:cNvSpPr txBox="1"/>
          <p:nvPr/>
        </p:nvSpPr>
        <p:spPr>
          <a:xfrm>
            <a:off x="1496449" y="12239786"/>
            <a:ext cx="18595123" cy="1144543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71437" tIns="71437" rIns="71437" bIns="71437" anchor="ctr">
            <a:spAutoFit/>
          </a:bodyPr>
          <a:lstStyle>
            <a:lvl1pPr defTabSz="584200">
              <a:defRPr sz="65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Resurrection Sunday</a:t>
            </a:r>
          </a:p>
        </p:txBody>
      </p:sp>
      <p:sp>
        <p:nvSpPr>
          <p:cNvPr id="162" name="Triangle"/>
          <p:cNvSpPr/>
          <p:nvPr/>
        </p:nvSpPr>
        <p:spPr>
          <a:xfrm rot="10826614" flipH="1">
            <a:off x="1822128" y="8096156"/>
            <a:ext cx="417723" cy="30710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gradFill>
            <a:gsLst>
              <a:gs pos="0">
                <a:schemeClr val="accent1">
                  <a:satOff val="-3355"/>
                  <a:lumOff val="26614"/>
                </a:schemeClr>
              </a:gs>
              <a:gs pos="100000">
                <a:schemeClr val="accent1"/>
              </a:gs>
            </a:gsLst>
            <a:lin ang="5400000"/>
          </a:gradFill>
          <a:ln w="12700"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</p:spPr>
        <p:txBody>
          <a:bodyPr lIns="71437" tIns="71437" rIns="71437" bIns="71437" anchor="ctr"/>
          <a:lstStyle/>
          <a:p>
            <a:pPr defTabSz="584187">
              <a:defRPr sz="3200"/>
            </a:pPr>
            <a:endParaRPr dirty="0"/>
          </a:p>
        </p:txBody>
      </p:sp>
      <p:sp>
        <p:nvSpPr>
          <p:cNvPr id="163" name="Rounded Rectangle"/>
          <p:cNvSpPr/>
          <p:nvPr/>
        </p:nvSpPr>
        <p:spPr>
          <a:xfrm>
            <a:off x="613172" y="7100806"/>
            <a:ext cx="4661619" cy="1060308"/>
          </a:xfrm>
          <a:prstGeom prst="roundRect">
            <a:avLst>
              <a:gd name="adj" fmla="val 17966"/>
            </a:avLst>
          </a:prstGeom>
          <a:gradFill>
            <a:gsLst>
              <a:gs pos="0">
                <a:schemeClr val="accent1">
                  <a:satOff val="-3355"/>
                  <a:lumOff val="26614"/>
                </a:schemeClr>
              </a:gs>
              <a:gs pos="100000">
                <a:schemeClr val="accent1"/>
              </a:gs>
            </a:gsLst>
            <a:lin ang="5400000"/>
          </a:gra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584187">
              <a:defRPr sz="3200"/>
            </a:pPr>
            <a:endParaRPr dirty="0"/>
          </a:p>
        </p:txBody>
      </p:sp>
      <p:sp>
        <p:nvSpPr>
          <p:cNvPr id="164" name="Jesus Raised"/>
          <p:cNvSpPr txBox="1"/>
          <p:nvPr/>
        </p:nvSpPr>
        <p:spPr>
          <a:xfrm>
            <a:off x="822382" y="7174105"/>
            <a:ext cx="4243198" cy="9137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defTabSz="584200">
              <a:defRPr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Jesus Raised</a:t>
            </a:r>
          </a:p>
        </p:txBody>
      </p:sp>
      <p:sp>
        <p:nvSpPr>
          <p:cNvPr id="165" name="Acts 10:40-41…"/>
          <p:cNvSpPr txBox="1"/>
          <p:nvPr/>
        </p:nvSpPr>
        <p:spPr>
          <a:xfrm>
            <a:off x="2530789" y="8536228"/>
            <a:ext cx="3995659" cy="1313820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71437" tIns="71437" rIns="71437" bIns="71437" anchor="ctr">
            <a:spAutoFit/>
          </a:bodyPr>
          <a:lstStyle/>
          <a:p>
            <a:pPr defTabSz="584187">
              <a:defRPr sz="3800" b="1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Acts 10:40-41</a:t>
            </a:r>
          </a:p>
          <a:p>
            <a:pPr defTabSz="584187">
              <a:defRPr sz="3800" b="1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Matt. 28:2</a:t>
            </a:r>
          </a:p>
        </p:txBody>
      </p:sp>
      <p:sp>
        <p:nvSpPr>
          <p:cNvPr id="166" name="Matt. 28:3-4"/>
          <p:cNvSpPr txBox="1"/>
          <p:nvPr/>
        </p:nvSpPr>
        <p:spPr>
          <a:xfrm>
            <a:off x="6918554" y="5442671"/>
            <a:ext cx="3534044" cy="729045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defTabSz="584200">
              <a:defRPr sz="38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Matt. 28:3-4</a:t>
            </a:r>
          </a:p>
        </p:txBody>
      </p:sp>
      <p:sp>
        <p:nvSpPr>
          <p:cNvPr id="167" name="(Break of Dawn)"/>
          <p:cNvSpPr txBox="1"/>
          <p:nvPr/>
        </p:nvSpPr>
        <p:spPr>
          <a:xfrm>
            <a:off x="2243964" y="11379637"/>
            <a:ext cx="4332428" cy="682878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defTabSz="584200">
              <a:defRPr sz="3500" b="1">
                <a:solidFill>
                  <a:schemeClr val="accent5">
                    <a:hueOff val="-522602"/>
                    <a:satOff val="-6700"/>
                    <a:lumOff val="-2232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(Break of Dawn)</a:t>
            </a:r>
          </a:p>
        </p:txBody>
      </p:sp>
      <p:sp>
        <p:nvSpPr>
          <p:cNvPr id="168" name="Matt. 28:1…"/>
          <p:cNvSpPr txBox="1"/>
          <p:nvPr/>
        </p:nvSpPr>
        <p:spPr>
          <a:xfrm>
            <a:off x="8151964" y="2991996"/>
            <a:ext cx="3091465" cy="2483371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71437" tIns="71437" rIns="71437" bIns="71437" anchor="ctr">
            <a:spAutoFit/>
          </a:bodyPr>
          <a:lstStyle/>
          <a:p>
            <a:pPr defTabSz="584187">
              <a:defRPr sz="3800" b="1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Matt. 28:1</a:t>
            </a:r>
          </a:p>
          <a:p>
            <a:pPr defTabSz="584187">
              <a:defRPr sz="3800" b="1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Mk. 16:1-4</a:t>
            </a:r>
          </a:p>
          <a:p>
            <a:pPr defTabSz="584187">
              <a:defRPr sz="3800" b="1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Lk. 24:1</a:t>
            </a:r>
          </a:p>
          <a:p>
            <a:pPr defTabSz="584187">
              <a:defRPr sz="3800" b="1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Jn. 20:1</a:t>
            </a:r>
          </a:p>
        </p:txBody>
      </p:sp>
      <p:sp>
        <p:nvSpPr>
          <p:cNvPr id="169" name="Triangle"/>
          <p:cNvSpPr/>
          <p:nvPr/>
        </p:nvSpPr>
        <p:spPr>
          <a:xfrm rot="10826614" flipH="1">
            <a:off x="6798769" y="7698774"/>
            <a:ext cx="419101" cy="34810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gradFill>
            <a:gsLst>
              <a:gs pos="0">
                <a:schemeClr val="accent6">
                  <a:satOff val="24555"/>
                  <a:lumOff val="22232"/>
                </a:schemeClr>
              </a:gs>
              <a:gs pos="100000">
                <a:schemeClr val="accent6"/>
              </a:gs>
            </a:gsLst>
            <a:lin ang="5400000"/>
          </a:gradFill>
          <a:ln w="12700"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</p:spPr>
        <p:txBody>
          <a:bodyPr lIns="71437" tIns="71437" rIns="71437" bIns="71437" anchor="ctr"/>
          <a:lstStyle/>
          <a:p>
            <a:pPr defTabSz="584187">
              <a:defRPr sz="3200"/>
            </a:pPr>
            <a:endParaRPr dirty="0"/>
          </a:p>
        </p:txBody>
      </p:sp>
      <p:sp>
        <p:nvSpPr>
          <p:cNvPr id="170" name="Rounded Rectangle"/>
          <p:cNvSpPr/>
          <p:nvPr/>
        </p:nvSpPr>
        <p:spPr>
          <a:xfrm>
            <a:off x="5567668" y="6703240"/>
            <a:ext cx="5278045" cy="1060308"/>
          </a:xfrm>
          <a:prstGeom prst="roundRect">
            <a:avLst>
              <a:gd name="adj" fmla="val 17966"/>
            </a:avLst>
          </a:prstGeom>
          <a:gradFill>
            <a:gsLst>
              <a:gs pos="0">
                <a:schemeClr val="accent6">
                  <a:satOff val="24555"/>
                  <a:lumOff val="22232"/>
                </a:schemeClr>
              </a:gs>
              <a:gs pos="100000">
                <a:schemeClr val="accent6"/>
              </a:gs>
            </a:gsLst>
            <a:lin ang="5400000"/>
          </a:gra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584187">
              <a:defRPr sz="3200"/>
            </a:pPr>
            <a:endParaRPr dirty="0"/>
          </a:p>
        </p:txBody>
      </p:sp>
      <p:sp>
        <p:nvSpPr>
          <p:cNvPr id="171" name="Mary M. Departs"/>
          <p:cNvSpPr txBox="1"/>
          <p:nvPr/>
        </p:nvSpPr>
        <p:spPr>
          <a:xfrm>
            <a:off x="5658042" y="6776539"/>
            <a:ext cx="5097298" cy="9137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defTabSz="584200">
              <a:defRPr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Mary M. Departs</a:t>
            </a:r>
          </a:p>
        </p:txBody>
      </p:sp>
      <p:sp>
        <p:nvSpPr>
          <p:cNvPr id="172" name="Jn. 20:2"/>
          <p:cNvSpPr txBox="1"/>
          <p:nvPr/>
        </p:nvSpPr>
        <p:spPr>
          <a:xfrm>
            <a:off x="7694458" y="7928857"/>
            <a:ext cx="2340033" cy="729045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defTabSz="584200">
              <a:defRPr sz="38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Jn. 20:2</a:t>
            </a:r>
          </a:p>
        </p:txBody>
      </p:sp>
      <p:sp>
        <p:nvSpPr>
          <p:cNvPr id="173" name="Triangle"/>
          <p:cNvSpPr/>
          <p:nvPr/>
        </p:nvSpPr>
        <p:spPr>
          <a:xfrm rot="10826614" flipH="1">
            <a:off x="8117340" y="6144308"/>
            <a:ext cx="419101" cy="5500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gradFill>
            <a:gsLst>
              <a:gs pos="0">
                <a:schemeClr val="accent6">
                  <a:satOff val="24555"/>
                  <a:lumOff val="22232"/>
                </a:schemeClr>
              </a:gs>
              <a:gs pos="100000">
                <a:schemeClr val="accent6"/>
              </a:gs>
            </a:gsLst>
            <a:lin ang="5400000"/>
          </a:gradFill>
          <a:ln w="12700"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</p:spPr>
        <p:txBody>
          <a:bodyPr lIns="71437" tIns="71437" rIns="71437" bIns="71437" anchor="ctr"/>
          <a:lstStyle/>
          <a:p>
            <a:pPr defTabSz="584187">
              <a:defRPr sz="3200"/>
            </a:pPr>
            <a:endParaRPr dirty="0"/>
          </a:p>
        </p:txBody>
      </p:sp>
      <p:sp>
        <p:nvSpPr>
          <p:cNvPr id="174" name="Rounded Rectangle"/>
          <p:cNvSpPr/>
          <p:nvPr/>
        </p:nvSpPr>
        <p:spPr>
          <a:xfrm>
            <a:off x="6879108" y="5148764"/>
            <a:ext cx="4534973" cy="1060308"/>
          </a:xfrm>
          <a:prstGeom prst="roundRect">
            <a:avLst>
              <a:gd name="adj" fmla="val 17966"/>
            </a:avLst>
          </a:prstGeom>
          <a:gradFill>
            <a:gsLst>
              <a:gs pos="0">
                <a:schemeClr val="accent6">
                  <a:satOff val="24555"/>
                  <a:lumOff val="22232"/>
                </a:schemeClr>
              </a:gs>
              <a:gs pos="100000">
                <a:schemeClr val="accent6"/>
              </a:gs>
            </a:gsLst>
            <a:lin ang="5400000"/>
          </a:gra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584187">
              <a:defRPr sz="3200"/>
            </a:pPr>
            <a:endParaRPr dirty="0"/>
          </a:p>
        </p:txBody>
      </p:sp>
      <p:sp>
        <p:nvSpPr>
          <p:cNvPr id="175" name="Angels Speak"/>
          <p:cNvSpPr txBox="1"/>
          <p:nvPr/>
        </p:nvSpPr>
        <p:spPr>
          <a:xfrm>
            <a:off x="6971928" y="5222063"/>
            <a:ext cx="4349334" cy="9137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defTabSz="584200">
              <a:defRPr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Angels Speak</a:t>
            </a:r>
          </a:p>
        </p:txBody>
      </p:sp>
      <p:sp>
        <p:nvSpPr>
          <p:cNvPr id="176" name="Matt. 28:5-7…"/>
          <p:cNvSpPr txBox="1"/>
          <p:nvPr/>
        </p:nvSpPr>
        <p:spPr>
          <a:xfrm>
            <a:off x="11541221" y="4729620"/>
            <a:ext cx="3534044" cy="1898596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71437" tIns="71437" rIns="71437" bIns="71437" anchor="ctr">
            <a:spAutoFit/>
          </a:bodyPr>
          <a:lstStyle/>
          <a:p>
            <a:pPr defTabSz="584187">
              <a:defRPr sz="3800" b="1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Matt. 28:5-7</a:t>
            </a:r>
          </a:p>
          <a:p>
            <a:pPr defTabSz="584187">
              <a:defRPr sz="3800" b="1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 Mk. 16:5-7</a:t>
            </a:r>
          </a:p>
          <a:p>
            <a:pPr defTabSz="584187">
              <a:defRPr sz="3800" b="1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Lk. 24:4-7</a:t>
            </a:r>
          </a:p>
        </p:txBody>
      </p:sp>
      <p:sp>
        <p:nvSpPr>
          <p:cNvPr id="177" name="Matt. 28:8…"/>
          <p:cNvSpPr txBox="1"/>
          <p:nvPr/>
        </p:nvSpPr>
        <p:spPr>
          <a:xfrm>
            <a:off x="11612243" y="2318650"/>
            <a:ext cx="2953695" cy="1313820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71437" tIns="71437" rIns="71437" bIns="71437" anchor="ctr">
            <a:spAutoFit/>
          </a:bodyPr>
          <a:lstStyle/>
          <a:p>
            <a:pPr defTabSz="584187">
              <a:defRPr sz="3800" b="1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Matt. 28:8</a:t>
            </a:r>
          </a:p>
          <a:p>
            <a:pPr defTabSz="584187">
              <a:defRPr sz="3800" b="1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 Mk. 16:8</a:t>
            </a:r>
          </a:p>
        </p:txBody>
      </p:sp>
      <p:sp>
        <p:nvSpPr>
          <p:cNvPr id="178" name="Triangle"/>
          <p:cNvSpPr/>
          <p:nvPr/>
        </p:nvSpPr>
        <p:spPr>
          <a:xfrm rot="10826614" flipH="1">
            <a:off x="10213727" y="9689001"/>
            <a:ext cx="419101" cy="14723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100000">
                <a:schemeClr val="accent3">
                  <a:hueOff val="-546623"/>
                  <a:satOff val="7767"/>
                  <a:lumOff val="-14512"/>
                </a:schemeClr>
              </a:gs>
            </a:gsLst>
            <a:lin ang="5400000"/>
          </a:gradFill>
          <a:ln w="12700"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</p:spPr>
        <p:txBody>
          <a:bodyPr lIns="71437" tIns="71437" rIns="71437" bIns="71437" anchor="ctr"/>
          <a:lstStyle/>
          <a:p>
            <a:pPr defTabSz="584187">
              <a:defRPr sz="3200"/>
            </a:pPr>
            <a:endParaRPr dirty="0"/>
          </a:p>
        </p:txBody>
      </p:sp>
      <p:sp>
        <p:nvSpPr>
          <p:cNvPr id="179" name="Rounded Rectangle"/>
          <p:cNvSpPr/>
          <p:nvPr/>
        </p:nvSpPr>
        <p:spPr>
          <a:xfrm>
            <a:off x="8150259" y="8693868"/>
            <a:ext cx="5287499" cy="1060308"/>
          </a:xfrm>
          <a:prstGeom prst="roundRect">
            <a:avLst>
              <a:gd name="adj" fmla="val 17966"/>
            </a:avLst>
          </a:prstGeom>
          <a:gradFill>
            <a:gsLst>
              <a:gs pos="0">
                <a:schemeClr val="accent3"/>
              </a:gs>
              <a:gs pos="100000">
                <a:schemeClr val="accent3">
                  <a:hueOff val="-546623"/>
                  <a:satOff val="7767"/>
                  <a:lumOff val="-14512"/>
                </a:schemeClr>
              </a:gs>
            </a:gsLst>
            <a:lin ang="5400000"/>
          </a:gra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584187">
              <a:defRPr sz="3200"/>
            </a:pPr>
            <a:endParaRPr dirty="0"/>
          </a:p>
        </p:txBody>
      </p:sp>
      <p:sp>
        <p:nvSpPr>
          <p:cNvPr id="180" name="Mary M. Returns"/>
          <p:cNvSpPr txBox="1"/>
          <p:nvPr/>
        </p:nvSpPr>
        <p:spPr>
          <a:xfrm>
            <a:off x="8227826" y="8767167"/>
            <a:ext cx="5132364" cy="9137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defTabSz="584200">
              <a:defRPr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Mary M. Returns</a:t>
            </a:r>
          </a:p>
        </p:txBody>
      </p:sp>
      <p:sp>
        <p:nvSpPr>
          <p:cNvPr id="181" name="Timeline of the Resurrection"/>
          <p:cNvSpPr txBox="1"/>
          <p:nvPr/>
        </p:nvSpPr>
        <p:spPr>
          <a:xfrm>
            <a:off x="4757153" y="162346"/>
            <a:ext cx="14869698" cy="1298431"/>
          </a:xfrm>
          <a:prstGeom prst="rect">
            <a:avLst/>
          </a:prstGeom>
          <a:ln w="12700">
            <a:miter lim="400000"/>
          </a:ln>
          <a:effectLst>
            <a:outerShdw blurRad="76200" dist="508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71437" tIns="71437" rIns="71437" bIns="71437" anchor="ctr">
            <a:spAutoFit/>
          </a:bodyPr>
          <a:lstStyle/>
          <a:p>
            <a:pPr defTabSz="584187">
              <a:defRPr sz="7500" b="1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Timeline </a:t>
            </a:r>
            <a:r>
              <a:rPr sz="6000" dirty="0"/>
              <a:t>of the</a:t>
            </a:r>
            <a:r>
              <a:rPr dirty="0"/>
              <a:t> Resurrection</a:t>
            </a:r>
          </a:p>
        </p:txBody>
      </p:sp>
      <p:sp>
        <p:nvSpPr>
          <p:cNvPr id="182" name="Triangle"/>
          <p:cNvSpPr/>
          <p:nvPr/>
        </p:nvSpPr>
        <p:spPr>
          <a:xfrm rot="5382195">
            <a:off x="15902947" y="-2025852"/>
            <a:ext cx="136084" cy="72889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gradFill>
            <a:gsLst>
              <a:gs pos="0">
                <a:srgbClr val="A6AAA9"/>
              </a:gs>
              <a:gs pos="100000">
                <a:srgbClr val="000000"/>
              </a:gs>
            </a:gsLst>
            <a:lin ang="5400000"/>
          </a:gradFill>
          <a:ln w="12700"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</p:spPr>
        <p:txBody>
          <a:bodyPr lIns="71437" tIns="71437" rIns="71437" bIns="71437" anchor="ctr"/>
          <a:lstStyle/>
          <a:p>
            <a:pPr defTabSz="584187">
              <a:defRPr sz="3200"/>
            </a:pPr>
            <a:endParaRPr dirty="0"/>
          </a:p>
        </p:txBody>
      </p:sp>
      <p:sp>
        <p:nvSpPr>
          <p:cNvPr id="183" name="Oval"/>
          <p:cNvSpPr/>
          <p:nvPr/>
        </p:nvSpPr>
        <p:spPr>
          <a:xfrm>
            <a:off x="11928175" y="1517043"/>
            <a:ext cx="271992" cy="247082"/>
          </a:xfrm>
          <a:prstGeom prst="ellipse">
            <a:avLst/>
          </a:prstGeom>
          <a:gradFill>
            <a:gsLst>
              <a:gs pos="0">
                <a:srgbClr val="53585F"/>
              </a:gs>
              <a:gs pos="100000">
                <a:srgbClr val="000000"/>
              </a:gs>
            </a:gsLst>
            <a:lin ang="5400000"/>
          </a:gradFill>
          <a:ln w="12700"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</p:spPr>
        <p:txBody>
          <a:bodyPr lIns="71437" tIns="71437" rIns="71437" bIns="71437" anchor="ctr"/>
          <a:lstStyle/>
          <a:p>
            <a:pPr defTabSz="584187">
              <a:defRPr sz="3200"/>
            </a:pPr>
            <a:endParaRPr dirty="0"/>
          </a:p>
        </p:txBody>
      </p:sp>
      <p:sp>
        <p:nvSpPr>
          <p:cNvPr id="184" name="Triangle"/>
          <p:cNvSpPr/>
          <p:nvPr/>
        </p:nvSpPr>
        <p:spPr>
          <a:xfrm rot="16200000" flipH="1">
            <a:off x="8221434" y="-1876138"/>
            <a:ext cx="126514" cy="70321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gradFill>
            <a:gsLst>
              <a:gs pos="0">
                <a:srgbClr val="A6AAA9"/>
              </a:gs>
              <a:gs pos="100000">
                <a:srgbClr val="000000"/>
              </a:gs>
            </a:gsLst>
            <a:lin ang="5400000"/>
          </a:gradFill>
          <a:ln w="12700"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</p:spPr>
        <p:txBody>
          <a:bodyPr lIns="71437" tIns="71437" rIns="71437" bIns="71437" anchor="ctr"/>
          <a:lstStyle/>
          <a:p>
            <a:pPr defTabSz="584187">
              <a:defRPr sz="3200"/>
            </a:pPr>
            <a:endParaRPr dirty="0"/>
          </a:p>
        </p:txBody>
      </p:sp>
      <p:sp>
        <p:nvSpPr>
          <p:cNvPr id="185" name="Jn. 20:3-9"/>
          <p:cNvSpPr txBox="1"/>
          <p:nvPr/>
        </p:nvSpPr>
        <p:spPr>
          <a:xfrm>
            <a:off x="13783115" y="8828615"/>
            <a:ext cx="2920383" cy="729045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defTabSz="584200">
              <a:defRPr sz="38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Jn. 20:3-9</a:t>
            </a:r>
          </a:p>
        </p:txBody>
      </p:sp>
      <p:sp>
        <p:nvSpPr>
          <p:cNvPr id="186" name="w/ Pet. &amp; Jn."/>
          <p:cNvSpPr txBox="1"/>
          <p:nvPr/>
        </p:nvSpPr>
        <p:spPr>
          <a:xfrm>
            <a:off x="10643243" y="9700025"/>
            <a:ext cx="3097515" cy="605934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defTabSz="584200">
              <a:defRPr sz="3000" b="1" i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w/ Pet. &amp; Jn.</a:t>
            </a:r>
          </a:p>
        </p:txBody>
      </p:sp>
      <p:sp>
        <p:nvSpPr>
          <p:cNvPr id="187" name="Jn. 20:10"/>
          <p:cNvSpPr txBox="1"/>
          <p:nvPr/>
        </p:nvSpPr>
        <p:spPr>
          <a:xfrm>
            <a:off x="16525082" y="7241055"/>
            <a:ext cx="2686481" cy="729045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defTabSz="584200">
              <a:defRPr sz="38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Jn. 20:10</a:t>
            </a:r>
          </a:p>
        </p:txBody>
      </p:sp>
      <p:sp>
        <p:nvSpPr>
          <p:cNvPr id="188" name="Triangle"/>
          <p:cNvSpPr/>
          <p:nvPr/>
        </p:nvSpPr>
        <p:spPr>
          <a:xfrm rot="10826614" flipH="1">
            <a:off x="12528823" y="6419571"/>
            <a:ext cx="419101" cy="6115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100000">
                <a:schemeClr val="accent3">
                  <a:hueOff val="-546623"/>
                  <a:satOff val="7767"/>
                  <a:lumOff val="-14512"/>
                </a:schemeClr>
              </a:gs>
            </a:gsLst>
            <a:lin ang="5400000"/>
          </a:gradFill>
          <a:ln w="12700"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</p:spPr>
        <p:txBody>
          <a:bodyPr lIns="71437" tIns="71437" rIns="71437" bIns="71437" anchor="ctr"/>
          <a:lstStyle/>
          <a:p>
            <a:pPr defTabSz="584187">
              <a:defRPr sz="3200"/>
            </a:pPr>
            <a:endParaRPr dirty="0"/>
          </a:p>
        </p:txBody>
      </p:sp>
      <p:sp>
        <p:nvSpPr>
          <p:cNvPr id="189" name="Rounded Rectangle"/>
          <p:cNvSpPr/>
          <p:nvPr/>
        </p:nvSpPr>
        <p:spPr>
          <a:xfrm>
            <a:off x="11736700" y="5373662"/>
            <a:ext cx="4387736" cy="1060308"/>
          </a:xfrm>
          <a:prstGeom prst="roundRect">
            <a:avLst>
              <a:gd name="adj" fmla="val 17966"/>
            </a:avLst>
          </a:prstGeom>
          <a:gradFill>
            <a:gsLst>
              <a:gs pos="0">
                <a:schemeClr val="accent3"/>
              </a:gs>
              <a:gs pos="100000">
                <a:schemeClr val="accent3">
                  <a:hueOff val="-546623"/>
                  <a:satOff val="7767"/>
                  <a:lumOff val="-14512"/>
                </a:schemeClr>
              </a:gs>
            </a:gsLst>
            <a:lin ang="5400000"/>
          </a:gra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584187">
              <a:defRPr sz="3200"/>
            </a:pPr>
            <a:endParaRPr dirty="0"/>
          </a:p>
        </p:txBody>
      </p:sp>
      <p:sp>
        <p:nvSpPr>
          <p:cNvPr id="190" name="Jesus &amp; Mary"/>
          <p:cNvSpPr txBox="1"/>
          <p:nvPr/>
        </p:nvSpPr>
        <p:spPr>
          <a:xfrm>
            <a:off x="11791280" y="5425007"/>
            <a:ext cx="4278577" cy="9137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defTabSz="584200">
              <a:defRPr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Jesus &amp; Mary</a:t>
            </a:r>
          </a:p>
        </p:txBody>
      </p:sp>
      <p:sp>
        <p:nvSpPr>
          <p:cNvPr id="191" name="Mk. 16:9…"/>
          <p:cNvSpPr txBox="1"/>
          <p:nvPr/>
        </p:nvSpPr>
        <p:spPr>
          <a:xfrm>
            <a:off x="16435936" y="5224954"/>
            <a:ext cx="3613280" cy="1313820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71437" tIns="71437" rIns="71437" bIns="71437" anchor="ctr">
            <a:spAutoFit/>
          </a:bodyPr>
          <a:lstStyle/>
          <a:p>
            <a:pPr defTabSz="584187">
              <a:defRPr sz="3800" b="1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Mk. 16:9</a:t>
            </a:r>
          </a:p>
          <a:p>
            <a:pPr defTabSz="584187">
              <a:defRPr sz="3800" b="1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Jn. 20:11-17</a:t>
            </a:r>
          </a:p>
        </p:txBody>
      </p:sp>
      <p:sp>
        <p:nvSpPr>
          <p:cNvPr id="192" name="Matt. 28:9-10…"/>
          <p:cNvSpPr txBox="1"/>
          <p:nvPr/>
        </p:nvSpPr>
        <p:spPr>
          <a:xfrm>
            <a:off x="15928073" y="3576774"/>
            <a:ext cx="3880493" cy="1313820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71437" tIns="71437" rIns="71437" bIns="71437" anchor="ctr">
            <a:spAutoFit/>
          </a:bodyPr>
          <a:lstStyle/>
          <a:p>
            <a:pPr defTabSz="584187">
              <a:defRPr sz="3800" b="1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Matt. 28:9-10</a:t>
            </a:r>
          </a:p>
          <a:p>
            <a:pPr defTabSz="584187">
              <a:defRPr sz="3800" b="1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Mk. 16:8</a:t>
            </a:r>
          </a:p>
        </p:txBody>
      </p:sp>
      <p:sp>
        <p:nvSpPr>
          <p:cNvPr id="193" name="Lk. 24:9-11…"/>
          <p:cNvSpPr txBox="1"/>
          <p:nvPr/>
        </p:nvSpPr>
        <p:spPr>
          <a:xfrm>
            <a:off x="17173059" y="2334362"/>
            <a:ext cx="3286581" cy="1313820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71437" tIns="71437" rIns="71437" bIns="71437" anchor="ctr">
            <a:spAutoFit/>
          </a:bodyPr>
          <a:lstStyle/>
          <a:p>
            <a:pPr defTabSz="584187">
              <a:defRPr sz="3800" b="1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Lk. 24:9-11</a:t>
            </a:r>
          </a:p>
          <a:p>
            <a:pPr defTabSz="584187">
              <a:defRPr sz="3800" b="1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Jn. 20:18</a:t>
            </a:r>
          </a:p>
        </p:txBody>
      </p:sp>
      <p:sp>
        <p:nvSpPr>
          <p:cNvPr id="194" name="Triangle"/>
          <p:cNvSpPr/>
          <p:nvPr/>
        </p:nvSpPr>
        <p:spPr>
          <a:xfrm rot="10826614" flipH="1">
            <a:off x="16183524" y="9276523"/>
            <a:ext cx="421011" cy="18604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gradFill>
            <a:gsLst>
              <a:gs pos="0">
                <a:srgbClr val="FB7800"/>
              </a:gs>
              <a:gs pos="100000">
                <a:srgbClr val="C05A00"/>
              </a:gs>
            </a:gsLst>
            <a:lin ang="5400000"/>
          </a:gradFill>
          <a:ln w="12700"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</p:spPr>
        <p:txBody>
          <a:bodyPr lIns="71437" tIns="71437" rIns="71437" bIns="71437" anchor="ctr"/>
          <a:lstStyle/>
          <a:p>
            <a:pPr defTabSz="584187">
              <a:defRPr sz="3200"/>
            </a:pPr>
            <a:endParaRPr dirty="0"/>
          </a:p>
        </p:txBody>
      </p:sp>
      <p:sp>
        <p:nvSpPr>
          <p:cNvPr id="195" name="Rounded Rectangle"/>
          <p:cNvSpPr/>
          <p:nvPr/>
        </p:nvSpPr>
        <p:spPr>
          <a:xfrm>
            <a:off x="14534679" y="8281252"/>
            <a:ext cx="4442104" cy="1060308"/>
          </a:xfrm>
          <a:prstGeom prst="roundRect">
            <a:avLst>
              <a:gd name="adj" fmla="val 17966"/>
            </a:avLst>
          </a:prstGeom>
          <a:gradFill>
            <a:gsLst>
              <a:gs pos="0">
                <a:srgbClr val="FB7800"/>
              </a:gs>
              <a:gs pos="100000">
                <a:srgbClr val="C15A00"/>
              </a:gs>
            </a:gsLst>
            <a:lin ang="5400000"/>
          </a:gra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584187">
              <a:defRPr sz="3200"/>
            </a:pPr>
            <a:endParaRPr dirty="0"/>
          </a:p>
        </p:txBody>
      </p:sp>
      <p:sp>
        <p:nvSpPr>
          <p:cNvPr id="196" name="Jesus &amp; Peter"/>
          <p:cNvSpPr txBox="1"/>
          <p:nvPr/>
        </p:nvSpPr>
        <p:spPr>
          <a:xfrm>
            <a:off x="14562904" y="8364005"/>
            <a:ext cx="4385652" cy="9137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defTabSz="584200">
              <a:defRPr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Jesus &amp; Peter</a:t>
            </a:r>
          </a:p>
        </p:txBody>
      </p:sp>
      <p:sp>
        <p:nvSpPr>
          <p:cNvPr id="197" name="Lk. 24:12…"/>
          <p:cNvSpPr txBox="1"/>
          <p:nvPr/>
        </p:nvSpPr>
        <p:spPr>
          <a:xfrm>
            <a:off x="16660202" y="9533114"/>
            <a:ext cx="3164753" cy="1313820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71437" tIns="71437" rIns="71437" bIns="71437" anchor="ctr">
            <a:spAutoFit/>
          </a:bodyPr>
          <a:lstStyle/>
          <a:p>
            <a:pPr defTabSz="584187">
              <a:defRPr sz="3800" b="1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Lk. 24:12</a:t>
            </a:r>
          </a:p>
          <a:p>
            <a:pPr defTabSz="584187">
              <a:defRPr sz="3800" b="1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1 Cor. 15:5</a:t>
            </a:r>
          </a:p>
        </p:txBody>
      </p:sp>
      <p:sp>
        <p:nvSpPr>
          <p:cNvPr id="198" name="(Noon-Evening)"/>
          <p:cNvSpPr txBox="1"/>
          <p:nvPr/>
        </p:nvSpPr>
        <p:spPr>
          <a:xfrm>
            <a:off x="15704829" y="11415987"/>
            <a:ext cx="4166742" cy="682878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defTabSz="584200">
              <a:defRPr sz="3500" b="1">
                <a:solidFill>
                  <a:schemeClr val="accent5">
                    <a:hueOff val="-522602"/>
                    <a:satOff val="-6700"/>
                    <a:lumOff val="-2232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(Noon-Evening)</a:t>
            </a:r>
          </a:p>
        </p:txBody>
      </p:sp>
      <p:sp>
        <p:nvSpPr>
          <p:cNvPr id="199" name="Mk. 16:12-13…"/>
          <p:cNvSpPr txBox="1"/>
          <p:nvPr/>
        </p:nvSpPr>
        <p:spPr>
          <a:xfrm>
            <a:off x="19733893" y="5500154"/>
            <a:ext cx="3784363" cy="1313820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71437" tIns="71437" rIns="71437" bIns="71437" anchor="ctr">
            <a:spAutoFit/>
          </a:bodyPr>
          <a:lstStyle/>
          <a:p>
            <a:pPr defTabSz="584187">
              <a:defRPr sz="3800" b="1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Mk. 16:12-13</a:t>
            </a:r>
          </a:p>
          <a:p>
            <a:pPr defTabSz="584187">
              <a:defRPr sz="3800" b="1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Lk. 24:13-35</a:t>
            </a:r>
          </a:p>
        </p:txBody>
      </p:sp>
      <p:sp>
        <p:nvSpPr>
          <p:cNvPr id="200" name="Rounded Rectangle"/>
          <p:cNvSpPr/>
          <p:nvPr/>
        </p:nvSpPr>
        <p:spPr>
          <a:xfrm>
            <a:off x="17685316" y="4053106"/>
            <a:ext cx="3613539" cy="1060308"/>
          </a:xfrm>
          <a:prstGeom prst="roundRect">
            <a:avLst>
              <a:gd name="adj" fmla="val 17966"/>
            </a:avLst>
          </a:prstGeom>
          <a:gradFill>
            <a:gsLst>
              <a:gs pos="0">
                <a:srgbClr val="A6AAA9"/>
              </a:gs>
              <a:gs pos="100000">
                <a:srgbClr val="000000"/>
              </a:gs>
            </a:gsLst>
            <a:lin ang="5400000"/>
          </a:gra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584187">
              <a:defRPr sz="3200"/>
            </a:pPr>
            <a:endParaRPr dirty="0"/>
          </a:p>
        </p:txBody>
      </p:sp>
      <p:sp>
        <p:nvSpPr>
          <p:cNvPr id="201" name="⃠ Thomas"/>
          <p:cNvSpPr txBox="1"/>
          <p:nvPr/>
        </p:nvSpPr>
        <p:spPr>
          <a:xfrm>
            <a:off x="17810536" y="4126405"/>
            <a:ext cx="3363099" cy="9137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71437" tIns="71437" rIns="71437" bIns="71437" anchor="ctr">
            <a:spAutoFit/>
          </a:bodyPr>
          <a:lstStyle/>
          <a:p>
            <a:pPr defTabSz="584187">
              <a:defRPr>
                <a:solidFill>
                  <a:srgbClr val="FFFFFF"/>
                </a:solidFill>
              </a:defRPr>
            </a:pPr>
            <a:r>
              <a:rPr b="1" dirty="0">
                <a:latin typeface="Helvetica"/>
                <a:ea typeface="Helvetica"/>
                <a:cs typeface="Helvetica"/>
                <a:sym typeface="Helvetica"/>
              </a:rPr>
              <a:t>⃠</a:t>
            </a:r>
            <a:r>
              <a:rPr dirty="0"/>
              <a:t> </a:t>
            </a:r>
            <a:r>
              <a:rPr b="1" dirty="0">
                <a:latin typeface="Helvetica"/>
                <a:ea typeface="Helvetica"/>
                <a:cs typeface="Helvetica"/>
                <a:sym typeface="Helvetica"/>
              </a:rPr>
              <a:t>Thomas</a:t>
            </a:r>
          </a:p>
        </p:txBody>
      </p:sp>
      <p:sp>
        <p:nvSpPr>
          <p:cNvPr id="202" name="+8"/>
          <p:cNvSpPr txBox="1"/>
          <p:nvPr/>
        </p:nvSpPr>
        <p:spPr>
          <a:xfrm>
            <a:off x="20219091" y="11415987"/>
            <a:ext cx="852596" cy="682878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defTabSz="584200">
              <a:defRPr sz="3500" b="1">
                <a:solidFill>
                  <a:schemeClr val="accent5">
                    <a:hueOff val="-522602"/>
                    <a:satOff val="-6700"/>
                    <a:lumOff val="-2232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+8</a:t>
            </a:r>
          </a:p>
        </p:txBody>
      </p:sp>
      <p:sp>
        <p:nvSpPr>
          <p:cNvPr id="203" name="Jn. 20:26-29"/>
          <p:cNvSpPr txBox="1"/>
          <p:nvPr/>
        </p:nvSpPr>
        <p:spPr>
          <a:xfrm>
            <a:off x="20369115" y="1806135"/>
            <a:ext cx="3613280" cy="729045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defTabSz="584200">
              <a:defRPr sz="38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Jn. 20:26-29</a:t>
            </a:r>
          </a:p>
        </p:txBody>
      </p:sp>
      <p:sp>
        <p:nvSpPr>
          <p:cNvPr id="204" name="Triangle"/>
          <p:cNvSpPr/>
          <p:nvPr/>
        </p:nvSpPr>
        <p:spPr>
          <a:xfrm rot="10826614" flipH="1">
            <a:off x="21946967" y="8992342"/>
            <a:ext cx="419731" cy="22372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gradFill>
            <a:gsLst>
              <a:gs pos="0">
                <a:schemeClr val="accent5">
                  <a:hueOff val="-444211"/>
                  <a:satOff val="-14915"/>
                  <a:lumOff val="22857"/>
                </a:schemeClr>
              </a:gs>
              <a:gs pos="100000">
                <a:schemeClr val="accent5"/>
              </a:gs>
            </a:gsLst>
            <a:lin ang="5400000"/>
          </a:gradFill>
          <a:ln w="12700"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</p:spPr>
        <p:txBody>
          <a:bodyPr lIns="71437" tIns="71437" rIns="71437" bIns="71437" anchor="ctr"/>
          <a:lstStyle/>
          <a:p>
            <a:pPr defTabSz="584187">
              <a:defRPr sz="3200"/>
            </a:pPr>
            <a:endParaRPr dirty="0"/>
          </a:p>
        </p:txBody>
      </p:sp>
      <p:sp>
        <p:nvSpPr>
          <p:cNvPr id="205" name="Rounded Rectangle"/>
          <p:cNvSpPr/>
          <p:nvPr/>
        </p:nvSpPr>
        <p:spPr>
          <a:xfrm>
            <a:off x="20540553" y="7951432"/>
            <a:ext cx="2618232" cy="1060308"/>
          </a:xfrm>
          <a:prstGeom prst="roundRect">
            <a:avLst>
              <a:gd name="adj" fmla="val 17966"/>
            </a:avLst>
          </a:prstGeom>
          <a:gradFill>
            <a:gsLst>
              <a:gs pos="0">
                <a:schemeClr val="accent5">
                  <a:hueOff val="-444211"/>
                  <a:satOff val="-14915"/>
                  <a:lumOff val="22857"/>
                </a:schemeClr>
              </a:gs>
              <a:gs pos="100000">
                <a:schemeClr val="accent5"/>
              </a:gs>
            </a:gsLst>
            <a:lin ang="5400000"/>
          </a:gra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584187">
              <a:defRPr sz="3200"/>
            </a:pPr>
            <a:endParaRPr dirty="0"/>
          </a:p>
        </p:txBody>
      </p:sp>
      <p:sp>
        <p:nvSpPr>
          <p:cNvPr id="206" name="Galilee"/>
          <p:cNvSpPr txBox="1"/>
          <p:nvPr/>
        </p:nvSpPr>
        <p:spPr>
          <a:xfrm>
            <a:off x="20725965" y="8024731"/>
            <a:ext cx="2247409" cy="9137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defTabSz="584200">
              <a:defRPr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Galilee</a:t>
            </a:r>
          </a:p>
        </p:txBody>
      </p:sp>
      <p:sp>
        <p:nvSpPr>
          <p:cNvPr id="207" name="?"/>
          <p:cNvSpPr txBox="1"/>
          <p:nvPr/>
        </p:nvSpPr>
        <p:spPr>
          <a:xfrm>
            <a:off x="21979727" y="11415987"/>
            <a:ext cx="421069" cy="682878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defTabSz="584200">
              <a:defRPr sz="3500" b="1">
                <a:solidFill>
                  <a:schemeClr val="accent5">
                    <a:hueOff val="-522602"/>
                    <a:satOff val="-6700"/>
                    <a:lumOff val="-2232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?</a:t>
            </a:r>
          </a:p>
        </p:txBody>
      </p:sp>
      <p:sp>
        <p:nvSpPr>
          <p:cNvPr id="208" name="Jn. 21:12"/>
          <p:cNvSpPr txBox="1"/>
          <p:nvPr/>
        </p:nvSpPr>
        <p:spPr>
          <a:xfrm>
            <a:off x="21134823" y="7142571"/>
            <a:ext cx="2686481" cy="729045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defTabSz="584200">
              <a:defRPr sz="38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Jn. 21:12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Requires="p14">
      <p:transition spd="slow" advClick="1" p14:dur="1500">
        <p:dissolve/>
      </p:transition>
    </mc:Choice>
    <mc:Fallback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2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3" presetClass="entr" presetSubtype="16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9" presetClass="entr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ntr" presetSubtype="1" fill="hold" grpId="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" presetClass="entr" presetSubtype="1" fill="hold" grpId="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9" presetClass="entr" fill="hold" grpId="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1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" presetClass="entr" presetSubtype="1" fill="hold" grpId="1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" presetClass="entr" presetSubtype="1" fill="hold" grpId="1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9" presetClass="entr" fill="hold" grpId="1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3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000"/>
                            </p:stCondLst>
                            <p:childTnLst>
                              <p:par>
                                <p:cTn id="66" presetID="1" presetClass="exit" presetSubtype="0" fill="hold" grpId="1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1" fill="hold" grpId="1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1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" presetClass="entr" presetSubtype="1" fill="hold" grpId="1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6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2" presetClass="entr" presetSubtype="1" fill="hold" grpId="1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1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000"/>
                            </p:stCondLst>
                            <p:childTnLst>
                              <p:par>
                                <p:cTn id="85" presetID="9" presetClass="entr" fill="hold" grpId="1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000"/>
                            </p:stCondLst>
                            <p:childTnLst>
                              <p:par>
                                <p:cTn id="89" presetID="9" presetClass="entr" fill="hold" grpId="1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0"/>
                            </p:stCondLst>
                            <p:childTnLst>
                              <p:par>
                                <p:cTn id="93" presetID="1" presetClass="exit" presetSubtype="0" fill="hold" grpId="2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1" fill="hold" grpId="2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8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2" presetClass="entr" presetSubtype="1" fill="hold" grpId="2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3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2" presetClass="entr" presetSubtype="1" fill="hold" grpId="2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8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12" presetID="9" presetClass="entr" fill="hold" grpId="2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3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1" presetClass="exit" presetSubtype="0" fill="hold" grpId="2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1" fill="hold" grpId="2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1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2" presetClass="entr" presetSubtype="1" fill="hold" grpId="2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6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000"/>
                            </p:stCondLst>
                            <p:childTnLst>
                              <p:par>
                                <p:cTn id="130" presetID="2" presetClass="entr" presetSubtype="1" fill="hold" grpId="2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1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3000"/>
                            </p:stCondLst>
                            <p:childTnLst>
                              <p:par>
                                <p:cTn id="135" presetID="9" presetClass="entr" fill="hold" grpId="2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6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1" fill="hold" grpId="3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1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000"/>
                            </p:stCondLst>
                            <p:childTnLst>
                              <p:par>
                                <p:cTn id="145" presetID="9" presetClass="entr" fill="hold" grpId="3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6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000"/>
                            </p:stCondLst>
                            <p:childTnLst>
                              <p:par>
                                <p:cTn id="149" presetID="2" presetClass="entr" presetSubtype="1" fill="hold" grpId="3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3000"/>
                            </p:stCondLst>
                            <p:childTnLst>
                              <p:par>
                                <p:cTn id="154" presetID="1" presetClass="exit" presetSubtype="0" fill="hold" grpId="3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3000"/>
                            </p:stCondLst>
                            <p:childTnLst>
                              <p:par>
                                <p:cTn id="157" presetID="2" presetClass="entr" presetSubtype="1" fill="hold" grpId="3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8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4000"/>
                            </p:stCondLst>
                            <p:childTnLst>
                              <p:par>
                                <p:cTn id="162" presetID="1" presetClass="exit" presetSubtype="0" fill="hold" grpId="3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ntr" presetSubtype="1" fill="hold" grpId="3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7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000"/>
                            </p:stCondLst>
                            <p:childTnLst>
                              <p:par>
                                <p:cTn id="171" presetID="1" presetClass="exit" presetSubtype="0" fill="hold" grpId="3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000"/>
                            </p:stCondLst>
                            <p:childTnLst>
                              <p:par>
                                <p:cTn id="174" presetID="2" presetClass="entr" presetSubtype="1" fill="hold" grpId="3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5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2000"/>
                            </p:stCondLst>
                            <p:childTnLst>
                              <p:par>
                                <p:cTn id="179" presetID="2" presetClass="entr" presetSubtype="1" fill="hold" grpId="3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3000"/>
                            </p:stCondLst>
                            <p:childTnLst>
                              <p:par>
                                <p:cTn id="184" presetID="9" presetClass="entr" fill="hold" grpId="4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5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6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8" presetID="9" presetClass="entr" fill="hold" grpId="4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9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0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1" fill="hold" grpId="4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4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1000"/>
                            </p:stCondLst>
                            <p:childTnLst>
                              <p:par>
                                <p:cTn id="198" presetID="2" presetClass="entr" presetSubtype="1" fill="hold" grpId="4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9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2000"/>
                            </p:stCondLst>
                            <p:childTnLst>
                              <p:par>
                                <p:cTn id="203" presetID="2" presetClass="entr" presetSubtype="1" fill="hold" grpId="4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4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3000"/>
                            </p:stCondLst>
                            <p:childTnLst>
                              <p:par>
                                <p:cTn id="208" presetID="9" presetClass="entr" fill="hold" grpId="4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9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0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" presetClass="entr" presetSubtype="1" fill="hold" grpId="4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4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1000"/>
                            </p:stCondLst>
                            <p:childTnLst>
                              <p:par>
                                <p:cTn id="218" presetID="2" presetClass="entr" presetSubtype="1" fill="hold" grpId="4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9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23" presetID="2" presetClass="entr" presetSubtype="1" fill="hold" grpId="4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4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28" presetID="9" presetClass="entr" fill="hold" grpId="4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9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0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ntr" presetSubtype="1" fill="hold" grpId="5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4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1000"/>
                            </p:stCondLst>
                            <p:childTnLst>
                              <p:par>
                                <p:cTn id="238" presetID="2" presetClass="entr" presetSubtype="1" fill="hold" grpId="5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9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2000"/>
                            </p:stCondLst>
                            <p:childTnLst>
                              <p:par>
                                <p:cTn id="243" presetID="1" presetClass="exit" presetSubtype="0" fill="hold" grpId="5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2000"/>
                            </p:stCondLst>
                            <p:childTnLst>
                              <p:par>
                                <p:cTn id="246" presetID="2" presetClass="entr" presetSubtype="1" fill="hold" grpId="5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7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3000"/>
                            </p:stCondLst>
                            <p:childTnLst>
                              <p:par>
                                <p:cTn id="251" presetID="9" presetClass="entr" fill="hold" grpId="5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2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3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5" presetID="1" presetClass="exit" presetSubtype="0" fill="hold" grpId="5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4000"/>
                            </p:stCondLst>
                            <p:childTnLst>
                              <p:par>
                                <p:cTn id="258" presetID="1" presetClass="exit" presetSubtype="0" fill="hold" grpId="5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4000"/>
                            </p:stCondLst>
                            <p:childTnLst>
                              <p:par>
                                <p:cTn id="261" presetID="1" presetClass="exit" presetSubtype="0" fill="hold" grpId="5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" presetClass="entr" presetSubtype="1" fill="hold" grpId="58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6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1000"/>
                            </p:stCondLst>
                            <p:childTnLst>
                              <p:par>
                                <p:cTn id="270" presetID="1" presetClass="exit" presetSubtype="0" fill="hold" grpId="5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1000"/>
                            </p:stCondLst>
                            <p:childTnLst>
                              <p:par>
                                <p:cTn id="273" presetID="2" presetClass="entr" presetSubtype="1" fill="hold" grpId="6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4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5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2000"/>
                            </p:stCondLst>
                            <p:childTnLst>
                              <p:par>
                                <p:cTn id="278" presetID="9" presetClass="entr" fill="hold" grpId="6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9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0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3000"/>
                            </p:stCondLst>
                            <p:childTnLst>
                              <p:par>
                                <p:cTn id="282" presetID="2" presetClass="entr" presetSubtype="1" fill="hold" grpId="6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3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4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2" presetClass="entr" presetSubtype="1" fill="hold" grpId="6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9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0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1000"/>
                            </p:stCondLst>
                            <p:childTnLst>
                              <p:par>
                                <p:cTn id="293" presetID="2" presetClass="entr" presetSubtype="1" fill="hold" grpId="6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4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5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>
                            <p:stCondLst>
                              <p:cond delay="2000"/>
                            </p:stCondLst>
                            <p:childTnLst>
                              <p:par>
                                <p:cTn id="298" presetID="1" presetClass="exit" presetSubtype="0" fill="hold" grpId="6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>
                            <p:stCondLst>
                              <p:cond delay="2000"/>
                            </p:stCondLst>
                            <p:childTnLst>
                              <p:par>
                                <p:cTn id="301" presetID="9" presetClass="entr" fill="hold" grpId="6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2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3"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3000"/>
                            </p:stCondLst>
                            <p:childTnLst>
                              <p:par>
                                <p:cTn id="305" presetID="2" presetClass="entr" presetSubtype="1" fill="hold" grpId="6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6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7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9" presetClass="entr" fill="hold" grpId="68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2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3"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>
                            <p:stCondLst>
                              <p:cond delay="1000"/>
                            </p:stCondLst>
                            <p:childTnLst>
                              <p:par>
                                <p:cTn id="315" presetID="2" presetClass="entr" presetSubtype="1" fill="hold" grpId="69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6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7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>
                            <p:stCondLst>
                              <p:cond delay="2700"/>
                            </p:stCondLst>
                            <p:childTnLst>
                              <p:par>
                                <p:cTn id="320" presetID="2" presetClass="entr" presetSubtype="1" fill="hold" grpId="7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1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2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4" fill="hold">
                            <p:stCondLst>
                              <p:cond delay="3700"/>
                            </p:stCondLst>
                            <p:childTnLst>
                              <p:par>
                                <p:cTn id="325" presetID="1" presetClass="exit" presetSubtype="0" fill="hold" grpId="7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7" fill="hold">
                            <p:stCondLst>
                              <p:cond delay="3700"/>
                            </p:stCondLst>
                            <p:childTnLst>
                              <p:par>
                                <p:cTn id="328" presetID="9" presetClass="entr" fill="hold" grpId="7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9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0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>
                            <p:stCondLst>
                              <p:cond delay="4700"/>
                            </p:stCondLst>
                            <p:childTnLst>
                              <p:par>
                                <p:cTn id="332" presetID="2" presetClass="entr" presetSubtype="1" fill="hold" grpId="7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3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4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2" presetClass="entr" presetSubtype="1" fill="hold" grpId="7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9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0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2" fill="hold">
                            <p:stCondLst>
                              <p:cond delay="1000"/>
                            </p:stCondLst>
                            <p:childTnLst>
                              <p:par>
                                <p:cTn id="343" presetID="1" presetClass="exit" presetSubtype="0" fill="hold" grpId="7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5" fill="hold">
                            <p:stCondLst>
                              <p:cond delay="1000"/>
                            </p:stCondLst>
                            <p:childTnLst>
                              <p:par>
                                <p:cTn id="346" presetID="2" presetClass="entr" presetSubtype="1" fill="hold" grpId="7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7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8" dur="1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>
                            <p:stCondLst>
                              <p:cond delay="2000"/>
                            </p:stCondLst>
                            <p:childTnLst>
                              <p:par>
                                <p:cTn id="351" presetID="9" presetClass="entr" fill="hold" grpId="7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2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3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5" presetID="2" presetClass="entr" presetSubtype="1" fill="hold" grpId="7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6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7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8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2" presetClass="entr" presetSubtype="1" fill="hold" grpId="7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2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3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4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6" presetID="9" presetClass="entr" fill="hold" grpId="8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7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8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9" fill="hold">
                            <p:stCondLst>
                              <p:cond delay="2000"/>
                            </p:stCondLst>
                            <p:childTnLst>
                              <p:par>
                                <p:cTn id="370" presetID="2" presetClass="entr" presetSubtype="1" fill="hold" grpId="8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1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2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4" fill="hold">
                            <p:stCondLst>
                              <p:cond delay="3000"/>
                            </p:stCondLst>
                            <p:childTnLst>
                              <p:par>
                                <p:cTn id="375" presetID="1" presetClass="exit" presetSubtype="0" fill="hold" grpId="8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7" fill="hold">
                            <p:stCondLst>
                              <p:cond delay="3000"/>
                            </p:stCondLst>
                            <p:childTnLst>
                              <p:par>
                                <p:cTn id="378" presetID="9" presetClass="entr" fill="hold" grpId="8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9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0"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1" fill="hold">
                            <p:stCondLst>
                              <p:cond delay="4000"/>
                            </p:stCondLst>
                            <p:childTnLst>
                              <p:par>
                                <p:cTn id="382" presetID="2" presetClass="entr" presetSubtype="1" fill="hold" grpId="8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3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4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6" fill="hold">
                      <p:stCondLst>
                        <p:cond delay="indefinite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2" presetClass="entr" presetSubtype="1" fill="hold" grpId="8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9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0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2" fill="hold">
                            <p:stCondLst>
                              <p:cond delay="1000"/>
                            </p:stCondLst>
                            <p:childTnLst>
                              <p:par>
                                <p:cTn id="393" presetID="2" presetClass="entr" presetSubtype="1" fill="hold" grpId="8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4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5" dur="1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6" dur="1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7" fill="hold">
                            <p:stCondLst>
                              <p:cond delay="2000"/>
                            </p:stCondLst>
                            <p:childTnLst>
                              <p:par>
                                <p:cTn id="398" presetID="2" presetClass="entr" presetSubtype="1" fill="hold" grpId="8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9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0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1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2" fill="hold">
                            <p:stCondLst>
                              <p:cond delay="3000"/>
                            </p:stCondLst>
                            <p:childTnLst>
                              <p:par>
                                <p:cTn id="403" presetID="9" presetClass="entr" fill="hold" grpId="8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4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5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6" fill="hold">
                            <p:stCondLst>
                              <p:cond delay="4000"/>
                            </p:stCondLst>
                            <p:childTnLst>
                              <p:par>
                                <p:cTn id="407" presetID="1" presetClass="exit" presetSubtype="0" fill="hold" grpId="8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9" fill="hold">
                            <p:stCondLst>
                              <p:cond delay="4000"/>
                            </p:stCondLst>
                            <p:childTnLst>
                              <p:par>
                                <p:cTn id="410" presetID="9" presetClass="entr" fill="hold" grpId="9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1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2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78" animBg="1" advAuto="0"/>
      <p:bldP spid="135" grpId="84" animBg="1" advAuto="0"/>
      <p:bldP spid="136" grpId="79" animBg="1" advAuto="0"/>
      <p:bldP spid="137" grpId="81" animBg="1" advAuto="0"/>
      <p:bldP spid="138" grpId="77" animBg="1" advAuto="0"/>
      <p:bldP spid="138" grpId="82" animBg="1" advAuto="0"/>
      <p:bldP spid="139" grpId="73" animBg="1" advAuto="0"/>
      <p:bldP spid="140" grpId="69" animBg="1" advAuto="0"/>
      <p:bldP spid="141" grpId="70" animBg="1" advAuto="0"/>
      <p:bldP spid="142" grpId="62" animBg="1" advAuto="0"/>
      <p:bldP spid="143" grpId="58" animBg="1" advAuto="0"/>
      <p:bldP spid="144" grpId="60" animBg="1" advAuto="0"/>
      <p:bldP spid="145" grpId="53" animBg="1" advAuto="0"/>
      <p:bldP spid="146" grpId="50" animBg="1" advAuto="0"/>
      <p:bldP spid="147" grpId="51" animBg="1" advAuto="0"/>
      <p:bldP spid="148" grpId="44" animBg="1" advAuto="0"/>
      <p:bldP spid="149" grpId="42" animBg="1" advAuto="0"/>
      <p:bldP spid="150" grpId="43" animBg="1" advAuto="0"/>
      <p:bldP spid="151" grpId="34" animBg="1" advAuto="0"/>
      <p:bldP spid="152" grpId="30" animBg="1" advAuto="0"/>
      <p:bldP spid="153" grpId="32" animBg="1" advAuto="0"/>
      <p:bldP spid="154" grpId="17" animBg="1" advAuto="0"/>
      <p:bldP spid="155" grpId="15" animBg="1" advAuto="0"/>
      <p:bldP spid="156" grpId="16" animBg="1" advAuto="0"/>
      <p:bldP spid="157" grpId="12" animBg="1" advAuto="0"/>
      <p:bldP spid="158" grpId="10" animBg="1" advAuto="0"/>
      <p:bldP spid="159" grpId="11" animBg="1" advAuto="0"/>
      <p:bldP spid="160" grpId="4" animBg="1" advAuto="0"/>
      <p:bldP spid="161" grpId="5" animBg="1" advAuto="0"/>
      <p:bldP spid="162" grpId="6" animBg="1" advAuto="0"/>
      <p:bldP spid="163" grpId="7" animBg="1" advAuto="0"/>
      <p:bldP spid="164" grpId="8" animBg="1" advAuto="0"/>
      <p:bldP spid="165" grpId="9" animBg="1" advAuto="0"/>
      <p:bldP spid="165" grpId="14" animBg="1" advAuto="0"/>
      <p:bldP spid="166" grpId="13" animBg="1" advAuto="0"/>
      <p:bldP spid="166" grpId="20" animBg="1" advAuto="0"/>
      <p:bldP spid="167" grpId="18" animBg="1" advAuto="0"/>
      <p:bldP spid="168" grpId="19" animBg="1" advAuto="0"/>
      <p:bldP spid="168" grpId="25" animBg="1" advAuto="0"/>
      <p:bldP spid="169" grpId="23" animBg="1" advAuto="0"/>
      <p:bldP spid="170" grpId="21" animBg="1" advAuto="0"/>
      <p:bldP spid="171" grpId="22" animBg="1" advAuto="0"/>
      <p:bldP spid="172" grpId="24" animBg="1" advAuto="0"/>
      <p:bldP spid="172" grpId="33" animBg="1" advAuto="0"/>
      <p:bldP spid="173" grpId="28" animBg="1" advAuto="0"/>
      <p:bldP spid="174" grpId="26" animBg="1" advAuto="0"/>
      <p:bldP spid="175" grpId="27" animBg="1" advAuto="0"/>
      <p:bldP spid="176" grpId="29" animBg="1" advAuto="0"/>
      <p:bldP spid="176" grpId="35" animBg="1" advAuto="0"/>
      <p:bldP spid="177" grpId="31" animBg="1" advAuto="0"/>
      <p:bldP spid="177" grpId="37" animBg="1" advAuto="0"/>
      <p:bldP spid="178" grpId="39" animBg="1" advAuto="0"/>
      <p:bldP spid="179" grpId="36" animBg="1" advAuto="0"/>
      <p:bldP spid="180" grpId="38" animBg="1" advAuto="0"/>
      <p:bldP spid="182" grpId="2" animBg="1" advAuto="0"/>
      <p:bldP spid="183" grpId="1" animBg="1" advAuto="0"/>
      <p:bldP spid="184" grpId="3" animBg="1" advAuto="0"/>
      <p:bldP spid="185" grpId="41" animBg="1" advAuto="0"/>
      <p:bldP spid="185" grpId="57" animBg="1" advAuto="0"/>
      <p:bldP spid="186" grpId="40" animBg="1" advAuto="0"/>
      <p:bldP spid="186" grpId="52" animBg="1" advAuto="0"/>
      <p:bldP spid="187" grpId="45" animBg="1" advAuto="0"/>
      <p:bldP spid="187" grpId="56" animBg="1" advAuto="0"/>
      <p:bldP spid="188" grpId="48" animBg="1" advAuto="0"/>
      <p:bldP spid="189" grpId="46" animBg="1" advAuto="0"/>
      <p:bldP spid="190" grpId="47" animBg="1" advAuto="0"/>
      <p:bldP spid="191" grpId="49" animBg="1" advAuto="0"/>
      <p:bldP spid="191" grpId="55" animBg="1" advAuto="0"/>
      <p:bldP spid="192" grpId="54" animBg="1" advAuto="0"/>
      <p:bldP spid="192" grpId="59" animBg="1" advAuto="0"/>
      <p:bldP spid="193" grpId="61" animBg="1" advAuto="0"/>
      <p:bldP spid="193" grpId="65" animBg="1" advAuto="0"/>
      <p:bldP spid="194" grpId="67" animBg="1" advAuto="0"/>
      <p:bldP spid="195" grpId="63" animBg="1" advAuto="0"/>
      <p:bldP spid="196" grpId="64" animBg="1" advAuto="0"/>
      <p:bldP spid="197" grpId="66" animBg="1" advAuto="0"/>
      <p:bldP spid="197" grpId="71" animBg="1" advAuto="0"/>
      <p:bldP spid="198" grpId="68" animBg="1" advAuto="0"/>
      <p:bldP spid="199" grpId="72" animBg="1" advAuto="0"/>
      <p:bldP spid="199" grpId="75" animBg="1" advAuto="0"/>
      <p:bldP spid="200" grpId="74" animBg="1" advAuto="0"/>
      <p:bldP spid="201" grpId="76" animBg="1" advAuto="0"/>
      <p:bldP spid="202" grpId="80" animBg="1" advAuto="0"/>
      <p:bldP spid="203" grpId="83" animBg="1" advAuto="0"/>
      <p:bldP spid="203" grpId="89" animBg="1" advAuto="0"/>
      <p:bldP spid="204" grpId="87" animBg="1" advAuto="0"/>
      <p:bldP spid="205" grpId="85" animBg="1" advAuto="0"/>
      <p:bldP spid="206" grpId="86" animBg="1" advAuto="0"/>
      <p:bldP spid="207" grpId="90" animBg="1" advAuto="0"/>
      <p:bldP spid="208" grpId="88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" name="maxresdefault.jpg" descr="maxresdefault.jpg"/>
          <p:cNvPicPr>
            <a:picLocks noChangeAspect="1"/>
          </p:cNvPicPr>
          <p:nvPr/>
        </p:nvPicPr>
        <p:blipFill>
          <a:blip r:embed="rId2">
            <a:alphaModFix amt="45444"/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211" name="Answering Skeptics"/>
          <p:cNvSpPr txBox="1"/>
          <p:nvPr/>
        </p:nvSpPr>
        <p:spPr>
          <a:xfrm>
            <a:off x="1400794" y="617389"/>
            <a:ext cx="21582417" cy="2333970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799" tIns="50799" rIns="50799" bIns="50799" anchor="ctr">
            <a:spAutoFit/>
          </a:bodyPr>
          <a:lstStyle>
            <a:lvl1pPr>
              <a:defRPr sz="14500" b="1" spc="435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>
              <a:defRPr b="0"/>
            </a:pPr>
            <a:r>
              <a:rPr b="1"/>
              <a:t>Answering Skeptics</a:t>
            </a:r>
          </a:p>
        </p:txBody>
      </p:sp>
      <p:sp>
        <p:nvSpPr>
          <p:cNvPr id="212" name="Disciple Conspiracy…"/>
          <p:cNvSpPr txBox="1"/>
          <p:nvPr/>
        </p:nvSpPr>
        <p:spPr>
          <a:xfrm>
            <a:off x="1107219" y="4201202"/>
            <a:ext cx="22169563" cy="3462484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50799" tIns="50799" rIns="50799" bIns="50799" anchor="ctr">
            <a:spAutoFit/>
          </a:bodyPr>
          <a:lstStyle/>
          <a:p>
            <a:pPr>
              <a:lnSpc>
                <a:spcPct val="110000"/>
              </a:lnSpc>
              <a:defRPr sz="10000" b="1" spc="3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Disciple Conspiracy</a:t>
            </a:r>
          </a:p>
          <a:p>
            <a:pPr>
              <a:lnSpc>
                <a:spcPct val="110000"/>
              </a:lnSpc>
              <a:defRPr sz="10000" b="1" spc="3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(Mk. 9:10, 32; Lk. 18:32-34)</a:t>
            </a:r>
          </a:p>
        </p:txBody>
      </p:sp>
      <p:sp>
        <p:nvSpPr>
          <p:cNvPr id="213" name="Enemy Conspiracy…"/>
          <p:cNvSpPr txBox="1"/>
          <p:nvPr/>
        </p:nvSpPr>
        <p:spPr>
          <a:xfrm>
            <a:off x="1107219" y="8699792"/>
            <a:ext cx="22169563" cy="3462484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50799" tIns="50799" rIns="50799" bIns="50799" anchor="ctr">
            <a:spAutoFit/>
          </a:bodyPr>
          <a:lstStyle/>
          <a:p>
            <a:pPr>
              <a:lnSpc>
                <a:spcPct val="110000"/>
              </a:lnSpc>
              <a:defRPr sz="10000" b="1" spc="3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Enemy Conspiracy</a:t>
            </a:r>
          </a:p>
          <a:p>
            <a:pPr>
              <a:lnSpc>
                <a:spcPct val="110000"/>
              </a:lnSpc>
              <a:defRPr sz="10000" b="1" spc="3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(Matt. 27:65-66)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Requires="p14">
      <p:transition spd="slow" advClick="1" p14:dur="1500">
        <p:dissolve/>
      </p:transition>
    </mc:Choice>
    <mc:Fallback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" grpId="1" animBg="1" advAuto="0"/>
      <p:bldP spid="213" grpId="2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" name="maxresdefault.jpg" descr="maxresdefault.jpg"/>
          <p:cNvPicPr>
            <a:picLocks noChangeAspect="1"/>
          </p:cNvPicPr>
          <p:nvPr/>
        </p:nvPicPr>
        <p:blipFill>
          <a:blip r:embed="rId2">
            <a:alphaModFix amt="45444"/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216" name="Meaning for Us"/>
          <p:cNvSpPr txBox="1"/>
          <p:nvPr/>
        </p:nvSpPr>
        <p:spPr>
          <a:xfrm>
            <a:off x="3797288" y="471193"/>
            <a:ext cx="16789424" cy="2626358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799" tIns="50799" rIns="50799" bIns="50799" anchor="ctr">
            <a:spAutoFit/>
          </a:bodyPr>
          <a:lstStyle>
            <a:lvl1pPr>
              <a:defRPr sz="16500" b="1" spc="494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>
              <a:defRPr sz="12500" b="0" spc="375"/>
            </a:pPr>
            <a:r>
              <a:rPr sz="16400" spc="493" dirty="0"/>
              <a:t>Meaning for Us</a:t>
            </a:r>
          </a:p>
        </p:txBody>
      </p:sp>
      <p:sp>
        <p:nvSpPr>
          <p:cNvPr id="217" name="Physical Death is not the End…"/>
          <p:cNvSpPr txBox="1"/>
          <p:nvPr/>
        </p:nvSpPr>
        <p:spPr>
          <a:xfrm>
            <a:off x="1107219" y="4201202"/>
            <a:ext cx="22169563" cy="3462484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50799" tIns="50799" rIns="50799" bIns="50799" anchor="ctr">
            <a:spAutoFit/>
          </a:bodyPr>
          <a:lstStyle/>
          <a:p>
            <a:pPr>
              <a:lnSpc>
                <a:spcPct val="110000"/>
              </a:lnSpc>
              <a:defRPr sz="10000" b="1" spc="3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Physical Death is not the End</a:t>
            </a:r>
          </a:p>
          <a:p>
            <a:pPr>
              <a:lnSpc>
                <a:spcPct val="110000"/>
              </a:lnSpc>
              <a:defRPr sz="10000" b="1" spc="3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(1 Cor. 15:20,23)</a:t>
            </a:r>
          </a:p>
        </p:txBody>
      </p:sp>
      <p:sp>
        <p:nvSpPr>
          <p:cNvPr id="218" name="A Declaration of Victory…"/>
          <p:cNvSpPr txBox="1"/>
          <p:nvPr/>
        </p:nvSpPr>
        <p:spPr>
          <a:xfrm>
            <a:off x="1107219" y="8699792"/>
            <a:ext cx="22169563" cy="3462484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50799" tIns="50799" rIns="50799" bIns="50799" anchor="ctr">
            <a:spAutoFit/>
          </a:bodyPr>
          <a:lstStyle/>
          <a:p>
            <a:pPr>
              <a:lnSpc>
                <a:spcPct val="110000"/>
              </a:lnSpc>
              <a:defRPr sz="10000" b="1" spc="3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A Declaration of Victory</a:t>
            </a:r>
          </a:p>
          <a:p>
            <a:pPr>
              <a:lnSpc>
                <a:spcPct val="110000"/>
              </a:lnSpc>
              <a:defRPr sz="10000" b="1" spc="3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(2 Pet. 1:16)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Requires="p14">
      <p:transition spd="slow" advClick="1" p14:dur="1500">
        <p:dissolve/>
      </p:transition>
    </mc:Choice>
    <mc:Fallback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" grpId="1" animBg="1" advAuto="0"/>
      <p:bldP spid="218" grpId="2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0" name="maxresdefault.jpg" descr="maxresdefault.jpg"/>
          <p:cNvPicPr>
            <a:picLocks noChangeAspect="1"/>
          </p:cNvPicPr>
          <p:nvPr/>
        </p:nvPicPr>
        <p:blipFill>
          <a:blip r:embed="rId2">
            <a:alphaModFix amt="45444"/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221" name="Meaning for Us"/>
          <p:cNvSpPr txBox="1"/>
          <p:nvPr/>
        </p:nvSpPr>
        <p:spPr>
          <a:xfrm>
            <a:off x="3797288" y="471193"/>
            <a:ext cx="16789424" cy="2626358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799" tIns="50799" rIns="50799" bIns="50799" anchor="ctr">
            <a:spAutoFit/>
          </a:bodyPr>
          <a:lstStyle>
            <a:lvl1pPr>
              <a:defRPr sz="16500" b="1" spc="494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>
              <a:defRPr sz="12500" b="0" spc="375"/>
            </a:pPr>
            <a:r>
              <a:rPr sz="16400" spc="493" dirty="0"/>
              <a:t>Meaning for Us</a:t>
            </a:r>
          </a:p>
        </p:txBody>
      </p:sp>
      <p:sp>
        <p:nvSpPr>
          <p:cNvPr id="222" name="No Resurrection, No Hope…"/>
          <p:cNvSpPr txBox="1"/>
          <p:nvPr/>
        </p:nvSpPr>
        <p:spPr>
          <a:xfrm>
            <a:off x="1107219" y="4201202"/>
            <a:ext cx="22169563" cy="3462484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50799" tIns="50799" rIns="50799" bIns="50799" anchor="ctr">
            <a:spAutoFit/>
          </a:bodyPr>
          <a:lstStyle/>
          <a:p>
            <a:pPr>
              <a:lnSpc>
                <a:spcPct val="110000"/>
              </a:lnSpc>
              <a:defRPr sz="10000" b="1" spc="3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No Resurrection, No Hope</a:t>
            </a:r>
          </a:p>
          <a:p>
            <a:pPr>
              <a:lnSpc>
                <a:spcPct val="110000"/>
              </a:lnSpc>
              <a:defRPr sz="10000" b="1" spc="3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(1 Cor. 15:13-17)</a:t>
            </a:r>
          </a:p>
        </p:txBody>
      </p:sp>
      <p:sp>
        <p:nvSpPr>
          <p:cNvPr id="223" name="Obedience: The ONLY Acceptable Response"/>
          <p:cNvSpPr txBox="1"/>
          <p:nvPr/>
        </p:nvSpPr>
        <p:spPr>
          <a:xfrm>
            <a:off x="1107219" y="8699792"/>
            <a:ext cx="22169563" cy="3462484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50799" tIns="50799" rIns="50799" bIns="50799" anchor="ctr">
            <a:spAutoFit/>
          </a:bodyPr>
          <a:lstStyle>
            <a:lvl1pPr>
              <a:lnSpc>
                <a:spcPct val="110000"/>
              </a:lnSpc>
              <a:defRPr sz="10000" b="1" spc="3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Obedience: The ONLY Acceptable Response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Requires="p14">
      <p:transition spd="slow" advClick="1" p14:dur="1500">
        <p:dissolve/>
      </p:transition>
    </mc:Choice>
    <mc:Fallback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" grpId="1" animBg="1" advAuto="0"/>
      <p:bldP spid="223" grpId="2" animBg="1" advAuto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384</Words>
  <Application>Microsoft Macintosh PowerPoint</Application>
  <PresentationFormat>Custom</PresentationFormat>
  <Paragraphs>74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White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Kyle Pope</cp:lastModifiedBy>
  <cp:revision>1</cp:revision>
  <dcterms:created xsi:type="dcterms:W3CDTF">2018-07-02T22:22:52Z</dcterms:created>
  <dcterms:modified xsi:type="dcterms:W3CDTF">2018-07-02T22:24:09Z</dcterms:modified>
</cp:coreProperties>
</file>