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EEE587-473F-2443-A508-2F693732719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49B29F-F8F4-4240-A539-BFA48790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What Are Your Plans This Summer?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Vacation</a:t>
            </a:r>
          </a:p>
          <a:p>
            <a:pPr algn="ctr">
              <a:buNone/>
            </a:pPr>
            <a:r>
              <a:rPr lang="en-US" sz="4000" b="1" dirty="0" smtClean="0"/>
              <a:t>Travel</a:t>
            </a:r>
          </a:p>
          <a:p>
            <a:pPr algn="ctr">
              <a:buNone/>
            </a:pPr>
            <a:r>
              <a:rPr lang="en-US" sz="4000" b="1" dirty="0" smtClean="0"/>
              <a:t>Relaxation</a:t>
            </a:r>
            <a:endParaRPr lang="en-US" sz="4000" b="1" dirty="0"/>
          </a:p>
        </p:txBody>
      </p:sp>
      <p:pic>
        <p:nvPicPr>
          <p:cNvPr id="5" name="Picture 4" descr="sunflowers.jpg"/>
          <p:cNvPicPr>
            <a:picLocks noChangeAspect="1"/>
          </p:cNvPicPr>
          <p:nvPr/>
        </p:nvPicPr>
        <p:blipFill>
          <a:blip r:embed="rId2"/>
          <a:srcRect t="70342"/>
          <a:stretch>
            <a:fillRect/>
          </a:stretch>
        </p:blipFill>
        <p:spPr>
          <a:xfrm>
            <a:off x="0" y="5163088"/>
            <a:ext cx="9144000" cy="1694912"/>
          </a:xfrm>
          <a:prstGeom prst="rect">
            <a:avLst/>
          </a:prstGeom>
          <a:effectLst>
            <a:innerShdw blurRad="63500" dist="76200" dir="162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What Is God Planning to Do for You This Summer?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80536"/>
            <a:ext cx="7612064" cy="4172345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Life, breath, all things (Acts 17:24-25)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Every perfect gift (James 1:17)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Every spiritual gift (Eph. 1:3)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His only Son (John 3:16; Heb. 7:24-25)</a:t>
            </a:r>
            <a:endParaRPr lang="en-US" sz="3200" b="1" dirty="0"/>
          </a:p>
        </p:txBody>
      </p:sp>
      <p:pic>
        <p:nvPicPr>
          <p:cNvPr id="5" name="Picture 4" descr="sunflowers.jpg"/>
          <p:cNvPicPr>
            <a:picLocks noChangeAspect="1"/>
          </p:cNvPicPr>
          <p:nvPr/>
        </p:nvPicPr>
        <p:blipFill>
          <a:blip r:embed="rId2"/>
          <a:srcRect t="70342"/>
          <a:stretch>
            <a:fillRect/>
          </a:stretch>
        </p:blipFill>
        <p:spPr>
          <a:xfrm>
            <a:off x="0" y="5163088"/>
            <a:ext cx="9144000" cy="1694912"/>
          </a:xfrm>
          <a:prstGeom prst="rect">
            <a:avLst/>
          </a:prstGeom>
          <a:effectLst>
            <a:innerShdw blurRad="63500" dist="76200" dir="162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What Can You Offer to God This Summer?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80536"/>
            <a:ext cx="7612064" cy="4172345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Set aside time to pray (Mark 1:34-35)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Read a book of the Bible (2 Tim. 2:15)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Invite someone (John 1:38-40)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Be more into worship (John 4:23-24)</a:t>
            </a:r>
            <a:endParaRPr lang="en-US" sz="3200" b="1" dirty="0"/>
          </a:p>
        </p:txBody>
      </p:sp>
      <p:pic>
        <p:nvPicPr>
          <p:cNvPr id="5" name="Picture 4" descr="sunflowers.jpg"/>
          <p:cNvPicPr>
            <a:picLocks noChangeAspect="1"/>
          </p:cNvPicPr>
          <p:nvPr/>
        </p:nvPicPr>
        <p:blipFill>
          <a:blip r:embed="rId2"/>
          <a:srcRect t="70342"/>
          <a:stretch>
            <a:fillRect/>
          </a:stretch>
        </p:blipFill>
        <p:spPr>
          <a:xfrm>
            <a:off x="0" y="5163088"/>
            <a:ext cx="9144000" cy="1694912"/>
          </a:xfrm>
          <a:prstGeom prst="rect">
            <a:avLst/>
          </a:prstGeom>
          <a:effectLst>
            <a:innerShdw blurRad="63500" dist="76200" dir="162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What Can You Offer to God This Summer?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80536"/>
            <a:ext cx="7612064" cy="4172345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More faithful at church  (Luke 4:16)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Help your family (Eph. 6:1-4)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Be kinder (Eph. 4:32)</a:t>
            </a:r>
          </a:p>
          <a:p>
            <a:pPr>
              <a:spcBef>
                <a:spcPts val="1400"/>
              </a:spcBef>
              <a:buSzPct val="80000"/>
            </a:pPr>
            <a:r>
              <a:rPr lang="en-US" sz="3200" b="1" dirty="0" smtClean="0"/>
              <a:t>Help a church member (Phil. 2:3-4)</a:t>
            </a:r>
            <a:endParaRPr lang="en-US" sz="3200" b="1" dirty="0"/>
          </a:p>
        </p:txBody>
      </p:sp>
      <p:pic>
        <p:nvPicPr>
          <p:cNvPr id="5" name="Picture 4" descr="sunflowers.jpg"/>
          <p:cNvPicPr>
            <a:picLocks noChangeAspect="1"/>
          </p:cNvPicPr>
          <p:nvPr/>
        </p:nvPicPr>
        <p:blipFill>
          <a:blip r:embed="rId2"/>
          <a:srcRect t="70342"/>
          <a:stretch>
            <a:fillRect/>
          </a:stretch>
        </p:blipFill>
        <p:spPr>
          <a:xfrm>
            <a:off x="0" y="5163088"/>
            <a:ext cx="9144000" cy="1694912"/>
          </a:xfrm>
          <a:prstGeom prst="rect">
            <a:avLst/>
          </a:prstGeom>
          <a:effectLst>
            <a:innerShdw blurRad="63500" dist="76200" dir="162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49</TotalTime>
  <Words>182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Habitat</vt:lpstr>
      <vt:lpstr>What Are Your Plans This Summer?</vt:lpstr>
      <vt:lpstr>What Is God Planning to Do for You This Summer?</vt:lpstr>
      <vt:lpstr>What Can You Offer to God This Summer?</vt:lpstr>
      <vt:lpstr>What Can You Offer to God This Summer?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Your Plans This Summer?</dc:title>
  <dc:creator>Kyle Pope</dc:creator>
  <cp:lastModifiedBy>Kyle Pope</cp:lastModifiedBy>
  <cp:revision>6</cp:revision>
  <dcterms:created xsi:type="dcterms:W3CDTF">2018-05-25T15:46:55Z</dcterms:created>
  <dcterms:modified xsi:type="dcterms:W3CDTF">2018-05-25T15:47:19Z</dcterms:modified>
</cp:coreProperties>
</file>