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Default Extension="fntdata" ContentType="application/x-fontdata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saveSubsetFonts="1">
  <p:sldMasterIdLst>
    <p:sldMasterId id="2147483684" r:id="rId1"/>
    <p:sldMasterId id="2147483672" r:id="rId2"/>
  </p:sldMasterIdLst>
  <p:notesMasterIdLst>
    <p:notesMasterId r:id="rId8"/>
  </p:notesMasterIdLst>
  <p:handoutMasterIdLst>
    <p:handoutMasterId r:id="rId9"/>
  </p:handoutMasterIdLst>
  <p:sldIdLst>
    <p:sldId id="285" r:id="rId3"/>
    <p:sldId id="286" r:id="rId4"/>
    <p:sldId id="288" r:id="rId5"/>
    <p:sldId id="289" r:id="rId6"/>
    <p:sldId id="290" r:id="rId7"/>
  </p:sldIdLst>
  <p:sldSz cx="9144000" cy="6858000" type="screen4x3"/>
  <p:notesSz cx="7010400" cy="9296400"/>
  <p:embeddedFontLst>
    <p:embeddedFont>
      <p:font typeface="Comic Sans MS"/>
      <p:regular r:id="rId10"/>
      <p:bold r:id="rId11"/>
    </p:embeddedFont>
    <p:embeddedFont>
      <p:font typeface="Calibri"/>
      <p:regular r:id="rId12"/>
      <p:bold r:id="rId13"/>
      <p:italic r:id="rId14"/>
      <p:boldItalic r:id="rId15"/>
    </p:embeddedFont>
    <p:embeddedFont>
      <p:font typeface="Arial Rounded MT Bold"/>
      <p:regular r:id="rId16"/>
    </p:embeddedFont>
    <p:embeddedFont>
      <p:font typeface="AR CENA"/>
      <p:regular r:id="rId17"/>
    </p:embeddedFont>
    <p:embeddedFont>
      <p:font typeface="Calibri Light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982" autoAdjust="0"/>
    <p:restoredTop sz="94660"/>
  </p:normalViewPr>
  <p:slideViewPr>
    <p:cSldViewPr snapToGrid="0">
      <p:cViewPr varScale="1">
        <p:scale>
          <a:sx n="94" d="100"/>
          <a:sy n="94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font" Target="fonts/font1.fntdata"/><Relationship Id="rId11" Type="http://schemas.openxmlformats.org/officeDocument/2006/relationships/font" Target="fonts/font2.fntdata"/><Relationship Id="rId12" Type="http://schemas.openxmlformats.org/officeDocument/2006/relationships/font" Target="fonts/font3.fntdata"/><Relationship Id="rId13" Type="http://schemas.openxmlformats.org/officeDocument/2006/relationships/font" Target="fonts/font4.fntdata"/><Relationship Id="rId14" Type="http://schemas.openxmlformats.org/officeDocument/2006/relationships/font" Target="fonts/font5.fntdata"/><Relationship Id="rId15" Type="http://schemas.openxmlformats.org/officeDocument/2006/relationships/font" Target="fonts/font6.fntdata"/><Relationship Id="rId16" Type="http://schemas.openxmlformats.org/officeDocument/2006/relationships/font" Target="fonts/font7.fntdata"/><Relationship Id="rId17" Type="http://schemas.openxmlformats.org/officeDocument/2006/relationships/font" Target="fonts/font8.fntdata"/><Relationship Id="rId18" Type="http://schemas.openxmlformats.org/officeDocument/2006/relationships/font" Target="fonts/font9.fntdata"/><Relationship Id="rId1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24AE22-98FF-473E-8A03-651E8CF373B8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23BE4E-B30F-46DC-A3CA-795DE3B7D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8858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4CBB5D-C099-43A0-A925-2EA6811BF268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5C6AF09-A08D-4529-8D3A-E6F9FBEE81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40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3148756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9440662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9277948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6903111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5438578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9692620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8121628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5269876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6930129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7908744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1240340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997866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2478845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343028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3775793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442532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9271698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7135447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3109452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3669360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3003164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7062123"/>
      </p:ext>
    </p:extLst>
  </p:cSld>
  <p:clrMapOvr>
    <a:masterClrMapping/>
  </p:clrMapOvr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5599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 userDrawn="1"/>
        </p:nvSpPr>
        <p:spPr>
          <a:xfrm>
            <a:off x="245800" y="206476"/>
            <a:ext cx="8652387" cy="1619149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8ACB-B533-4E68-9B49-E9D04C9E7995}" type="datetimeFigureOut">
              <a:rPr lang="en-US" smtClean="0"/>
              <a:pPr/>
              <a:t>3/11/18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C042D-C896-45EA-80F9-E42B0C7BAC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http://media.newindianexpress.com/Blame-Game.jpg/2015/02/17/article2673422.ece/binary/original/Blame-Game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334" y="330520"/>
            <a:ext cx="1308305" cy="1394774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99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>
    <mc:Choice xmlns:mv="urn:schemas-microsoft-com:mac:vml" xmlns:mc="http://schemas.openxmlformats.org/markup-compatibility/2006" xmlns="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349" y="337749"/>
            <a:ext cx="8404238" cy="1188878"/>
          </a:xfrm>
          <a:prstGeom prst="rect">
            <a:avLst/>
          </a:prstGeom>
          <a:solidFill>
            <a:schemeClr val="tx1">
              <a:alpha val="9000"/>
            </a:schemeClr>
          </a:solidFill>
          <a:ln w="38100" cap="rnd" cmpd="dbl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74711"/>
            <a:ext cx="9144000" cy="123840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70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cs typeface="Calibri"/>
              </a:rPr>
              <a:t>The </a:t>
            </a:r>
            <a:r>
              <a:rPr lang="en-US" sz="7000" b="1" dirty="0">
                <a:ln/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Blame </a:t>
            </a:r>
            <a:r>
              <a:rPr lang="en-US" sz="70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cs typeface="Calibri"/>
              </a:rPr>
              <a:t>Game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435" y="2223898"/>
            <a:ext cx="3631627" cy="382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5546" y="2134150"/>
            <a:ext cx="3779247" cy="3934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Very Popular Game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Played </a:t>
            </a:r>
            <a:r>
              <a:rPr lang="en-US" sz="2800" dirty="0"/>
              <a:t>in</a:t>
            </a:r>
            <a:r>
              <a:rPr lang="en-US" sz="2800" dirty="0" smtClean="0"/>
              <a:t> the World</a:t>
            </a:r>
            <a:endParaRPr lang="en-US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Business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Politics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in School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Played </a:t>
            </a:r>
            <a:r>
              <a:rPr lang="en-US" sz="2800" dirty="0" smtClean="0"/>
              <a:t>in the </a:t>
            </a:r>
            <a:r>
              <a:rPr lang="en-US" sz="2800" dirty="0"/>
              <a:t>Church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349" y="337749"/>
            <a:ext cx="8404238" cy="1188878"/>
          </a:xfrm>
          <a:prstGeom prst="rect">
            <a:avLst/>
          </a:prstGeom>
          <a:solidFill>
            <a:schemeClr val="tx1">
              <a:alpha val="9000"/>
            </a:schemeClr>
          </a:solidFill>
          <a:ln w="38100" cap="rnd" cmpd="dbl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74711"/>
            <a:ext cx="9144000" cy="123840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70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cs typeface="Calibri"/>
              </a:rPr>
              <a:t>The </a:t>
            </a:r>
            <a:r>
              <a:rPr lang="en-US" sz="7000" b="1" dirty="0">
                <a:ln/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Blame </a:t>
            </a:r>
            <a:r>
              <a:rPr lang="en-US" sz="70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cs typeface="Calibri"/>
              </a:rPr>
              <a:t>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546" y="1864376"/>
            <a:ext cx="7886785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1200"/>
              </a:spcAft>
            </a:pPr>
            <a:r>
              <a:rPr lang="en-US" sz="3500" b="1" dirty="0" smtClean="0"/>
              <a:t>Rules of the Game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Refuse to take responsibility for your own action.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Focus on yourself and how you’ve been wronged.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Make the wrong done to you greater your wrong.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Tell yourself you are powerless to overcome.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Always act morally right, not responsible or accountable, and entitled to sympathy.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Make your problem bigger than it really is.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349" y="337749"/>
            <a:ext cx="8404238" cy="1188878"/>
          </a:xfrm>
          <a:prstGeom prst="rect">
            <a:avLst/>
          </a:prstGeom>
          <a:solidFill>
            <a:schemeClr val="tx1">
              <a:alpha val="9000"/>
            </a:schemeClr>
          </a:solidFill>
          <a:ln w="38100" cap="rnd" cmpd="dbl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74711"/>
            <a:ext cx="9144000" cy="123840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70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cs typeface="Calibri"/>
              </a:rPr>
              <a:t>The </a:t>
            </a:r>
            <a:r>
              <a:rPr lang="en-US" sz="7000" b="1" dirty="0">
                <a:ln/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Blame </a:t>
            </a:r>
            <a:r>
              <a:rPr lang="en-US" sz="70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cs typeface="Calibri"/>
              </a:rPr>
              <a:t>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546" y="1864376"/>
            <a:ext cx="8170529" cy="4262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1200"/>
              </a:spcAft>
            </a:pPr>
            <a:r>
              <a:rPr lang="en-US" sz="3500" b="1" dirty="0" smtClean="0"/>
              <a:t>Many Players throughout History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First Players: Adam &amp; Eve (Gen. 3:1-13)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sz="2800" dirty="0" smtClean="0"/>
              <a:t>  Wouldn’t admit they did wrong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sz="2800" dirty="0" smtClean="0"/>
              <a:t>  Shifted the blame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Aaron blamed the people &amp; Moses (Exod. 32:21-24).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Saul blamed the people (1 Sam. 15:13-15).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Ahab blamed Elijah (1 Kings 18:17-18).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 older son blamed his father (Luke 15:25-32).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349" y="337749"/>
            <a:ext cx="8404238" cy="1188878"/>
          </a:xfrm>
          <a:prstGeom prst="rect">
            <a:avLst/>
          </a:prstGeom>
          <a:solidFill>
            <a:schemeClr val="tx1">
              <a:alpha val="9000"/>
            </a:schemeClr>
          </a:solidFill>
          <a:ln w="38100" cap="rnd" cmpd="dbl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74711"/>
            <a:ext cx="9144000" cy="123840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70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cs typeface="Calibri"/>
              </a:rPr>
              <a:t>The </a:t>
            </a:r>
            <a:r>
              <a:rPr lang="en-US" sz="7000" b="1" dirty="0">
                <a:ln/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Blame </a:t>
            </a:r>
            <a:r>
              <a:rPr lang="en-US" sz="70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cs typeface="Calibri"/>
              </a:rPr>
              <a:t>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2034" y="1756296"/>
            <a:ext cx="817052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1200"/>
              </a:spcAft>
            </a:pPr>
            <a:r>
              <a:rPr lang="en-US" sz="3500" b="1" dirty="0" smtClean="0"/>
              <a:t>Many Players Today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They blame parents or background.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sz="2800" dirty="0" smtClean="0"/>
              <a:t>  “They made me what I am!”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They blame society.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sz="2800" dirty="0" smtClean="0"/>
              <a:t>  “I am entitled!”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sz="2800" dirty="0" smtClean="0"/>
              <a:t>  “I can’t get ahead!”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They blame the church.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sz="2800" dirty="0" smtClean="0"/>
              <a:t>  “I’m discouraged!”</a:t>
            </a:r>
          </a:p>
          <a:p>
            <a:pPr marL="742950" lvl="1" indent="-285750">
              <a:spcAft>
                <a:spcPts val="600"/>
              </a:spcAft>
              <a:buFont typeface="Wingdings" charset="2"/>
              <a:buChar char="ü"/>
            </a:pPr>
            <a:r>
              <a:rPr lang="en-US" sz="2800" dirty="0" smtClean="0"/>
              <a:t>  “People don’t care!” (cf. Acts 6:1-6)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5349" y="337749"/>
            <a:ext cx="8404238" cy="1188878"/>
          </a:xfrm>
          <a:prstGeom prst="rect">
            <a:avLst/>
          </a:prstGeom>
          <a:solidFill>
            <a:schemeClr val="tx1">
              <a:alpha val="9000"/>
            </a:schemeClr>
          </a:solidFill>
          <a:ln w="38100" cap="rnd" cmpd="dbl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74711"/>
            <a:ext cx="9144000" cy="1238405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ts val="8700"/>
              </a:lnSpc>
            </a:pPr>
            <a:r>
              <a:rPr lang="en-US" sz="70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cs typeface="Calibri"/>
              </a:rPr>
              <a:t>The </a:t>
            </a:r>
            <a:r>
              <a:rPr lang="en-US" sz="7000" b="1" dirty="0">
                <a:ln/>
                <a:solidFill>
                  <a:schemeClr val="accent4">
                    <a:lumMod val="75000"/>
                  </a:schemeClr>
                </a:solidFill>
                <a:latin typeface="Calibri"/>
                <a:cs typeface="Calibri"/>
              </a:rPr>
              <a:t>Blame </a:t>
            </a:r>
            <a:r>
              <a:rPr lang="en-US" sz="7000" b="1" cap="none" spc="0" dirty="0">
                <a:ln/>
                <a:solidFill>
                  <a:schemeClr val="accent4">
                    <a:lumMod val="75000"/>
                  </a:schemeClr>
                </a:solidFill>
                <a:effectLst/>
                <a:latin typeface="Calibri"/>
                <a:cs typeface="Calibri"/>
              </a:rPr>
              <a:t>Game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058" y="2121066"/>
            <a:ext cx="7886785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Aft>
                <a:spcPts val="1200"/>
              </a:spcAft>
            </a:pPr>
            <a:r>
              <a:rPr lang="en-US" sz="3500" b="1" dirty="0" smtClean="0"/>
              <a:t>How to Stop the Game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Realize wrong is wrong (1 John 3:4-6).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Realize you are responsible for you (Jas. 1:13-15).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Realize you can overcome the past (1 Cor. 6:9-11).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Realize you can do it (Phil. 4:13).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Realize you are not the only one who has suffered (1 Pet. 5:9; Heb. 2:18).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xmlns:a="http://schemas.openxmlformats.org/drawingml/2006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343</Words>
  <Application>Microsoft Macintosh PowerPoint</Application>
  <PresentationFormat>On-screen Show (4:3)</PresentationFormat>
  <Paragraphs>41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Comic Sans MS</vt:lpstr>
      <vt:lpstr>Calibri</vt:lpstr>
      <vt:lpstr>Arial Rounded MT Bold</vt:lpstr>
      <vt:lpstr>AR CENA</vt:lpstr>
      <vt:lpstr>Calibri Light</vt:lpstr>
      <vt:lpstr>2_Office Theme</vt:lpstr>
      <vt:lpstr>1_Office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Kyle Pope</cp:lastModifiedBy>
  <cp:revision>29</cp:revision>
  <cp:lastPrinted>2016-04-03T20:01:42Z</cp:lastPrinted>
  <dcterms:created xsi:type="dcterms:W3CDTF">2018-03-11T22:19:58Z</dcterms:created>
  <dcterms:modified xsi:type="dcterms:W3CDTF">2018-03-11T22:20:10Z</dcterms:modified>
</cp:coreProperties>
</file>