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sldIdLst>
    <p:sldId id="265" r:id="rId2"/>
    <p:sldId id="256" r:id="rId3"/>
    <p:sldId id="258" r:id="rId4"/>
    <p:sldId id="259" r:id="rId5"/>
    <p:sldId id="262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94B95A3-35D3-AE4D-930D-DA5EFD3EB7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F24A4C0-46DC-1D41-AD28-3A8DE2576A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4E12EC3-0533-5D42-9982-1145F8A847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3613FF3-AD65-C54A-B1DD-78F5E8A544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A700AA6-2565-B34E-ADC8-28296870A6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BB958E-5216-AD48-B01A-8288A87225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E32483C-BF58-1C46-AC98-B918C37D8E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E593470-018A-3449-95C2-92FDF3414A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F3A98DE-AC7A-0B4C-AA1C-5E2501404E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674BDEF-DF3A-ED49-85FA-3CC245DAC9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BC7E2CE-8CF8-B544-B3BE-732C2A6107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4A076EE-1D21-9B4B-B9CF-0C52C1A6678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333333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2667000"/>
          </a:xfrm>
          <a:prstGeom prst="rect">
            <a:avLst/>
          </a:prstGeom>
          <a:solidFill>
            <a:srgbClr val="333333">
              <a:alpha val="66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1600200"/>
          </a:xfrm>
          <a:noFill/>
          <a:ln/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r>
              <a:rPr lang="en-US" sz="6000" b="1">
                <a:solidFill>
                  <a:schemeClr val="bg1"/>
                </a:solidFill>
              </a:rPr>
              <a:t>Matthew 26:36-41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09600" y="2590800"/>
            <a:ext cx="7772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6000" b="1" i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“</a:t>
            </a:r>
            <a:r>
              <a:rPr lang="en-US" sz="6000" b="1" i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Could You Not Watch With Me One Hour?”</a:t>
            </a:r>
            <a:r>
              <a:rPr lang="en-US" sz="44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333333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2438400"/>
          </a:xfrm>
          <a:prstGeom prst="rect">
            <a:avLst/>
          </a:prstGeom>
          <a:solidFill>
            <a:srgbClr val="333333">
              <a:alpha val="66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828800"/>
          </a:xfrm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“Could You Not Watch With Me One Hour?”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~ Matthew </a:t>
            </a:r>
            <a:r>
              <a:rPr lang="en-US" sz="2800" b="1" dirty="0">
                <a:solidFill>
                  <a:schemeClr val="bg1"/>
                </a:solidFill>
              </a:rPr>
              <a:t>26:36-</a:t>
            </a:r>
            <a:r>
              <a:rPr lang="en-US" sz="2800" b="1" dirty="0" smtClean="0">
                <a:solidFill>
                  <a:schemeClr val="bg1"/>
                </a:solidFill>
              </a:rPr>
              <a:t>41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8077200" cy="3505200"/>
          </a:xfrm>
          <a:effectLst/>
        </p:spPr>
        <p:txBody>
          <a:bodyPr/>
          <a:lstStyle/>
          <a:p>
            <a:pPr marL="465138" indent="-465138">
              <a:buFontTx/>
              <a:buNone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I. “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One Hour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”—The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Brief Nature of Human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Life</a:t>
            </a:r>
          </a:p>
          <a:p>
            <a:pPr marL="914400" lvl="1" indent="-514350">
              <a:spcBef>
                <a:spcPct val="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The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Relative Nature of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Time</a:t>
            </a:r>
          </a:p>
          <a:p>
            <a:pPr marL="914400" lvl="1" indent="-514350">
              <a:spcBef>
                <a:spcPct val="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Time with the Lord  (2 Pet.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3:8,9;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Ps.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90:1-6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marL="914400" lvl="1" indent="-514350">
              <a:spcBef>
                <a:spcPct val="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Time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and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Eternity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en-US" sz="3200" b="1" dirty="0" err="1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Ecc</a:t>
            </a:r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 12:1-7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)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</a:t>
            </a:r>
            <a:endParaRPr lang="en-US" sz="3600" b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333333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2438400"/>
          </a:xfrm>
          <a:prstGeom prst="rect">
            <a:avLst/>
          </a:prstGeom>
          <a:solidFill>
            <a:srgbClr val="333333">
              <a:alpha val="66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8077200" cy="3505200"/>
          </a:xfrm>
          <a:effectLst/>
        </p:spPr>
        <p:txBody>
          <a:bodyPr/>
          <a:lstStyle/>
          <a:p>
            <a:pPr marL="742950" indent="-742950">
              <a:buFontTx/>
              <a:buNone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II.  “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Could You Not Watch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”—The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Christian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Watch</a:t>
            </a:r>
          </a:p>
          <a:p>
            <a:pPr marL="1154113" indent="-465138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en-US" sz="33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A. Watch for Danger </a:t>
            </a:r>
            <a:r>
              <a:rPr lang="en-US" sz="33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(Mark 13:5-13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) </a:t>
            </a:r>
          </a:p>
          <a:p>
            <a:pPr marL="1154113" indent="-465138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en-US" sz="33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B</a:t>
            </a:r>
            <a:r>
              <a:rPr lang="en-US" sz="33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.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Watch for Needs (Ga. </a:t>
            </a:r>
            <a:r>
              <a:rPr lang="en-US" sz="33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2:7-10;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Heb. </a:t>
            </a:r>
            <a:r>
              <a:rPr lang="en-US" sz="33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12:12-15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) </a:t>
            </a:r>
            <a:endParaRPr lang="en-US" sz="4000" b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828800"/>
          </a:xfrm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“Could You Not Watch With Me One Hour?”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~ Matthew </a:t>
            </a:r>
            <a:r>
              <a:rPr lang="en-US" sz="2800" b="1" dirty="0">
                <a:solidFill>
                  <a:schemeClr val="bg1"/>
                </a:solidFill>
              </a:rPr>
              <a:t>26:36-</a:t>
            </a:r>
            <a:r>
              <a:rPr lang="en-US" sz="2800" b="1" dirty="0" smtClean="0">
                <a:solidFill>
                  <a:schemeClr val="bg1"/>
                </a:solidFill>
              </a:rPr>
              <a:t>41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333333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2438400"/>
          </a:xfrm>
          <a:prstGeom prst="rect">
            <a:avLst/>
          </a:prstGeom>
          <a:solidFill>
            <a:srgbClr val="333333">
              <a:alpha val="66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8077200" cy="3505200"/>
          </a:xfrm>
          <a:effectLst/>
        </p:spPr>
        <p:txBody>
          <a:bodyPr/>
          <a:lstStyle/>
          <a:p>
            <a:pPr marL="742950" indent="-742950">
              <a:buFontTx/>
              <a:buNone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II.  “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Could You Not Watch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”—The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Christian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Watch</a:t>
            </a:r>
          </a:p>
          <a:p>
            <a:pPr marL="1431925" indent="-635000">
              <a:spcBef>
                <a:spcPct val="0"/>
              </a:spcBef>
              <a:buFontTx/>
              <a:buNone/>
            </a:pPr>
            <a:r>
              <a:rPr lang="en-US" sz="33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</a:t>
            </a:r>
            <a:r>
              <a:rPr lang="en-US" sz="33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.  Watch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for the </a:t>
            </a:r>
            <a:r>
              <a:rPr lang="en-US" sz="33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Joys of 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Life (Gal. </a:t>
            </a:r>
            <a:r>
              <a:rPr lang="en-US" sz="33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5:22;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1 Tim. </a:t>
            </a:r>
            <a:r>
              <a:rPr lang="en-US" sz="33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6:8; 2:2,3;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Jas. </a:t>
            </a:r>
            <a:r>
              <a:rPr lang="en-US" sz="33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1:2-4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) </a:t>
            </a:r>
          </a:p>
          <a:p>
            <a:pPr marL="1431925" indent="-635000">
              <a:spcBef>
                <a:spcPct val="0"/>
              </a:spcBef>
              <a:buFontTx/>
              <a:buNone/>
            </a:pPr>
            <a:r>
              <a:rPr lang="en-US" sz="33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D</a:t>
            </a:r>
            <a:r>
              <a:rPr lang="en-US" sz="33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.  Watch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for the </a:t>
            </a:r>
            <a:r>
              <a:rPr lang="en-US" sz="33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Lord’s 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Return (1 Thess. </a:t>
            </a:r>
            <a:r>
              <a:rPr lang="en-US" sz="33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5:1-8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)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</a:t>
            </a:r>
            <a:endParaRPr lang="en-US" sz="4000" b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828800"/>
          </a:xfrm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“Could You Not Watch With Me One Hour?”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~ Matthew </a:t>
            </a:r>
            <a:r>
              <a:rPr lang="en-US" sz="2800" b="1" dirty="0">
                <a:solidFill>
                  <a:schemeClr val="bg1"/>
                </a:solidFill>
              </a:rPr>
              <a:t>26:36-</a:t>
            </a:r>
            <a:r>
              <a:rPr lang="en-US" sz="2800" b="1" dirty="0" smtClean="0">
                <a:solidFill>
                  <a:schemeClr val="bg1"/>
                </a:solidFill>
              </a:rPr>
              <a:t>41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333333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9144000" cy="2438400"/>
          </a:xfrm>
          <a:prstGeom prst="rect">
            <a:avLst/>
          </a:prstGeom>
          <a:solidFill>
            <a:srgbClr val="333333">
              <a:alpha val="66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8077200" cy="3429000"/>
          </a:xfrm>
          <a:effectLst/>
        </p:spPr>
        <p:txBody>
          <a:bodyPr/>
          <a:lstStyle/>
          <a:p>
            <a:pPr marL="973138" indent="-973138">
              <a:buFontTx/>
              <a:buNone/>
            </a:pP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III.  “With Me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”—Communion with the Lord</a:t>
            </a:r>
            <a:endParaRPr lang="en-US" sz="3300" b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828800"/>
          </a:xfrm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“Could You Not Watch With Me One Hour?”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~ Matthew </a:t>
            </a:r>
            <a:r>
              <a:rPr lang="en-US" sz="2800" b="1" dirty="0">
                <a:solidFill>
                  <a:schemeClr val="bg1"/>
                </a:solidFill>
              </a:rPr>
              <a:t>26:36-</a:t>
            </a:r>
            <a:r>
              <a:rPr lang="en-US" sz="2800" b="1" dirty="0" smtClean="0">
                <a:solidFill>
                  <a:schemeClr val="bg1"/>
                </a:solidFill>
              </a:rPr>
              <a:t>41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333333">
              <a:alpha val="66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077200" cy="5334000"/>
          </a:xfrm>
          <a:effectLst/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sz="5000" b="1" i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Things We Cannot </a:t>
            </a:r>
            <a:r>
              <a:rPr lang="en-US" sz="5000" b="1" i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Share</a:t>
            </a:r>
          </a:p>
          <a:p>
            <a:pPr marL="231775" indent="-231775" algn="ctr">
              <a:spcBef>
                <a:spcPct val="0"/>
              </a:spcBef>
              <a:buFontTx/>
              <a:buNone/>
            </a:pPr>
            <a:r>
              <a:rPr lang="en-US" sz="5000" b="1" i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With The Lord</a:t>
            </a:r>
          </a:p>
          <a:p>
            <a:pPr marL="231775" indent="-231775" algn="ctr">
              <a:spcBef>
                <a:spcPct val="0"/>
              </a:spcBef>
              <a:buFontTx/>
              <a:buNone/>
            </a:pPr>
            <a:endParaRPr lang="en-US" sz="600" b="1" i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 marL="231775" indent="-231775" algn="ctr">
              <a:spcBef>
                <a:spcPct val="0"/>
              </a:spcBef>
              <a:buFontTx/>
              <a:buNone/>
            </a:pPr>
            <a:endParaRPr lang="en-US" sz="600" b="1" i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 marL="404813" indent="-404813">
              <a:spcBef>
                <a:spcPct val="0"/>
              </a:spcBef>
            </a:pPr>
            <a:r>
              <a:rPr lang="en-US" sz="38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The Struggles He Faced While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on Earth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Heb.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2:14-18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marL="404813" indent="-404813">
              <a:spcBef>
                <a:spcPct val="0"/>
              </a:spcBef>
            </a:pPr>
            <a:r>
              <a:rPr lang="en-US" sz="38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The Anguish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of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His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Death (</a:t>
            </a:r>
            <a:r>
              <a:rPr lang="en-US" sz="38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Luke 22:39-46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marL="404813" indent="-404813">
              <a:spcBef>
                <a:spcPct val="0"/>
              </a:spcBef>
            </a:pPr>
            <a:r>
              <a:rPr lang="en-US" sz="38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The Hurt Our Sin Causes Him.  (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Heb.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6:4-6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)</a:t>
            </a:r>
            <a:endParaRPr lang="en-US" sz="3800" b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333333">
              <a:alpha val="66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077200" cy="5334000"/>
          </a:xfrm>
          <a:noFill/>
          <a:ln/>
          <a:effectLst/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sz="5000" b="1" i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Things We Can </a:t>
            </a:r>
            <a:r>
              <a:rPr lang="en-US" sz="5000" b="1" i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Share</a:t>
            </a:r>
          </a:p>
          <a:p>
            <a:pPr marL="231775" indent="-231775" algn="ctr">
              <a:spcBef>
                <a:spcPct val="0"/>
              </a:spcBef>
              <a:buFontTx/>
              <a:buNone/>
            </a:pPr>
            <a:r>
              <a:rPr lang="en-US" sz="5000" b="1" i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ea typeface="Times" charset="0"/>
                <a:cs typeface="Times" charset="0"/>
              </a:rPr>
              <a:t>With The Lord</a:t>
            </a:r>
          </a:p>
          <a:p>
            <a:pPr marL="231775" indent="-231775" algn="ctr">
              <a:spcBef>
                <a:spcPct val="0"/>
              </a:spcBef>
              <a:buFontTx/>
              <a:buNone/>
            </a:pPr>
            <a:endParaRPr lang="en-US" sz="600" b="1" i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ea typeface="Times" charset="0"/>
              <a:cs typeface="Times" charset="0"/>
            </a:endParaRPr>
          </a:p>
          <a:p>
            <a:pPr marL="231775" indent="-231775" algn="ctr">
              <a:spcBef>
                <a:spcPct val="0"/>
              </a:spcBef>
              <a:buFontTx/>
              <a:buNone/>
            </a:pPr>
            <a:endParaRPr lang="en-US" sz="600" b="1" i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ea typeface="Times" charset="0"/>
              <a:cs typeface="Times" charset="0"/>
            </a:endParaRPr>
          </a:p>
          <a:p>
            <a:pPr marL="404813" indent="-404813">
              <a:lnSpc>
                <a:spcPct val="120000"/>
              </a:lnSpc>
              <a:spcBef>
                <a:spcPct val="0"/>
              </a:spcBef>
            </a:pPr>
            <a:r>
              <a:rPr lang="en-US" sz="38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ea typeface="Times" charset="0"/>
                <a:cs typeface="Times" charset="0"/>
              </a:rPr>
              <a:t>His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ea typeface="Times" charset="0"/>
                <a:cs typeface="Times" charset="0"/>
              </a:rPr>
              <a:t>Work (2 Cor.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ea typeface="Times" charset="0"/>
                <a:cs typeface="Times" charset="0"/>
              </a:rPr>
              <a:t>5:20-6:2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ea typeface="Times" charset="0"/>
                <a:cs typeface="Times" charset="0"/>
              </a:rPr>
              <a:t>)</a:t>
            </a:r>
          </a:p>
          <a:p>
            <a:pPr marL="404813" indent="-404813">
              <a:lnSpc>
                <a:spcPct val="120000"/>
              </a:lnSpc>
              <a:spcBef>
                <a:spcPct val="0"/>
              </a:spcBef>
            </a:pPr>
            <a:r>
              <a:rPr lang="en-US" sz="38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ea typeface="Times" charset="0"/>
                <a:cs typeface="Times" charset="0"/>
              </a:rPr>
              <a:t>Spiritual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ea typeface="Times" charset="0"/>
                <a:cs typeface="Times" charset="0"/>
              </a:rPr>
              <a:t>Things (Col.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ea typeface="Times" charset="0"/>
                <a:cs typeface="Times" charset="0"/>
              </a:rPr>
              <a:t>3:1-4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ea typeface="Times" charset="0"/>
                <a:cs typeface="Times" charset="0"/>
              </a:rPr>
              <a:t>)</a:t>
            </a:r>
          </a:p>
          <a:p>
            <a:pPr marL="404813" indent="-404813">
              <a:lnSpc>
                <a:spcPct val="120000"/>
              </a:lnSpc>
              <a:spcBef>
                <a:spcPct val="0"/>
              </a:spcBef>
            </a:pPr>
            <a:r>
              <a:rPr lang="en-US" sz="38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ea typeface="Times" charset="0"/>
                <a:cs typeface="Times" charset="0"/>
              </a:rPr>
              <a:t>Our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ea typeface="Times" charset="0"/>
                <a:cs typeface="Times" charset="0"/>
              </a:rPr>
              <a:t>Struggles (Heb.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ea typeface="Times" charset="0"/>
                <a:cs typeface="Times" charset="0"/>
              </a:rPr>
              <a:t>4: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ea typeface="Times" charset="0"/>
                <a:cs typeface="Times" charset="0"/>
              </a:rPr>
              <a:t>15-16)</a:t>
            </a:r>
          </a:p>
          <a:p>
            <a:pPr marL="404813" indent="-404813">
              <a:lnSpc>
                <a:spcPct val="120000"/>
              </a:lnSpc>
              <a:spcBef>
                <a:spcPct val="0"/>
              </a:spcBef>
            </a:pPr>
            <a:r>
              <a:rPr lang="en-US" sz="38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ea typeface="Times" charset="0"/>
                <a:cs typeface="Times" charset="0"/>
              </a:rPr>
              <a:t>Our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ea typeface="Times" charset="0"/>
                <a:cs typeface="Times" charset="0"/>
              </a:rPr>
              <a:t>Souls (2 Tim.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ea typeface="Times" charset="0"/>
                <a:cs typeface="Times" charset="0"/>
              </a:rPr>
              <a:t>1:12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ea typeface="Times" charset="0"/>
                <a:cs typeface="Times" charset="0"/>
              </a:rPr>
              <a:t>)</a:t>
            </a:r>
            <a:endParaRPr lang="en-US" sz="3800" b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ea typeface="Times" charset="0"/>
              <a:cs typeface="Times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2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2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2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2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333333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2438400"/>
          </a:xfrm>
          <a:prstGeom prst="rect">
            <a:avLst/>
          </a:prstGeom>
          <a:solidFill>
            <a:srgbClr val="333333">
              <a:alpha val="66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8077200" cy="3200400"/>
          </a:xfrm>
          <a:effectLst/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z="5500" b="1" i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Can we watch with the Lord one small hour?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828800"/>
          </a:xfrm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“Could You Not Watch With Me One Hour?”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~ Matthew </a:t>
            </a:r>
            <a:r>
              <a:rPr lang="en-US" sz="2800" b="1" dirty="0">
                <a:solidFill>
                  <a:schemeClr val="bg1"/>
                </a:solidFill>
              </a:rPr>
              <a:t>26:36-</a:t>
            </a:r>
            <a:r>
              <a:rPr lang="en-US" sz="2800" b="1" dirty="0" smtClean="0">
                <a:solidFill>
                  <a:schemeClr val="bg1"/>
                </a:solidFill>
              </a:rPr>
              <a:t>41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PowerMac G3  Hardrive:Applications (Mac OS 9):Microsoft Office 98:Templates:Blank Presentation</Template>
  <TotalTime>308</TotalTime>
  <Words>395</Words>
  <Application>Microsoft Macintosh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 Presentation</vt:lpstr>
      <vt:lpstr>Matthew 26:36-41</vt:lpstr>
      <vt:lpstr>“Could You Not Watch With Me One Hour?” ~ Matthew 26:36-41</vt:lpstr>
      <vt:lpstr>“Could You Not Watch With Me One Hour?” ~ Matthew 26:36-41</vt:lpstr>
      <vt:lpstr>“Could You Not Watch With Me One Hour?” ~ Matthew 26:36-41</vt:lpstr>
      <vt:lpstr>“Could You Not Watch With Me One Hour?” ~ Matthew 26:36-41</vt:lpstr>
      <vt:lpstr>Slide 6</vt:lpstr>
      <vt:lpstr>Slide 7</vt:lpstr>
      <vt:lpstr>“Could You Not Watch With Me One Hour?” ~ Matthew 26:36-41</vt:lpstr>
    </vt:vector>
  </TitlesOfParts>
  <Company>d3,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“Could You Not Watch With Me One Hour?” (Matthew 26:36-41)</dc:title>
  <dc:creator>Spike Bachman</dc:creator>
  <cp:lastModifiedBy>Kyle Pope</cp:lastModifiedBy>
  <cp:revision>7</cp:revision>
  <dcterms:created xsi:type="dcterms:W3CDTF">2018-02-06T06:12:50Z</dcterms:created>
  <dcterms:modified xsi:type="dcterms:W3CDTF">2018-02-06T06:13:04Z</dcterms:modified>
</cp:coreProperties>
</file>