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2F356-CA77-6B4E-A459-99331F7578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245745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600200"/>
          </a:xfrm>
        </p:spPr>
        <p:txBody>
          <a:bodyPr/>
          <a:lstStyle>
            <a:lvl1pPr marL="0" indent="0" algn="ctr">
              <a:buFontTx/>
              <a:buNone/>
              <a:defRPr sz="4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8DCC5-E1E9-E346-B382-10C6B2389800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423F6-E9FE-5846-92B9-1E8C30D9C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099031-0732-7144-80E6-3B9FAD6917F8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747C9D-69A1-4D40-B9A6-4AC1201FAD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ADB35-A170-A24B-B781-51DCDE522917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8E6D9-4964-8C43-966F-62697D809E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08B57E-FF29-B74F-A407-BDFC795BAB97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40B54-E3C4-CB4F-9B0F-B27D0F2621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C08B6-E29D-D843-8D56-B5D68A6FC6B1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115171-2468-334A-9FBE-9F7A4CB31B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71D8C-4CBF-DA4A-B966-46C8D650A325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5F8F1-77D7-5D4C-8E83-F48FBF9213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98FD4-DF2C-E34E-82ED-DFF2BA1907A7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EEA5A-2566-9044-8156-3C184DDE6C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E51F8-4764-534D-8E3A-AF1355B2D884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41E7A-D506-AC4F-BEFB-46295A38AB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011511-D0FA-A346-A05B-10E5A082B1D4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E3F1B-4F4E-EB41-BE22-E4B4E73B7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7476B-CCC6-BC4F-BAFA-35BDF95A38B1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84850-9E7C-B04F-BC90-7980B9A50F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6906A-9E2C-D341-8612-A5FEA434BED3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68B1C-DA13-CB4B-AB70-A78BDBAAF2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E3999A7A-2732-294A-8E2A-6222FF3953D5}" type="datetime1">
              <a:rPr lang="en-US"/>
              <a:pPr/>
              <a:t>5/29/18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66E8C0CC-02CE-E245-8D25-AA7911085C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ded Corner 6"/>
          <p:cNvSpPr/>
          <p:nvPr/>
        </p:nvSpPr>
        <p:spPr>
          <a:xfrm>
            <a:off x="457200" y="228600"/>
            <a:ext cx="8229600" cy="1219200"/>
          </a:xfrm>
          <a:prstGeom prst="foldedCorner">
            <a:avLst/>
          </a:prstGeom>
          <a:solidFill>
            <a:schemeClr val="bg2">
              <a:lumMod val="75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Genesis 42</a:t>
            </a:r>
            <a:r>
              <a:rPr lang="en-US" dirty="0" smtClean="0"/>
              <a:t>:21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 anchor="ctr"/>
          <a:lstStyle/>
          <a:p>
            <a:pPr indent="-1588" eaLnBrk="1" hangingPunct="1">
              <a:buFontTx/>
              <a:buNone/>
            </a:pPr>
            <a:r>
              <a:rPr lang="en-US" sz="3100" dirty="0" smtClean="0"/>
              <a:t>“Then </a:t>
            </a:r>
            <a:r>
              <a:rPr lang="en-US" sz="3100" dirty="0"/>
              <a:t>they said to one another, ‘We are truly guilty concerning our brother, for we saw the anguish of his soul when he pleaded with us, and we would not hear; therefore this distress has come upon </a:t>
            </a:r>
            <a:r>
              <a:rPr lang="en-US" sz="3100" dirty="0" smtClean="0"/>
              <a:t>us’” (NKJV).</a:t>
            </a:r>
            <a:endParaRPr lang="en-US" sz="3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ded Corner 6"/>
          <p:cNvSpPr/>
          <p:nvPr/>
        </p:nvSpPr>
        <p:spPr>
          <a:xfrm>
            <a:off x="457200" y="228600"/>
            <a:ext cx="8229600" cy="1752600"/>
          </a:xfrm>
          <a:prstGeom prst="foldedCorner">
            <a:avLst/>
          </a:prstGeom>
          <a:solidFill>
            <a:schemeClr val="bg2">
              <a:lumMod val="75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eaLnBrk="1" hangingPunct="1"/>
            <a:r>
              <a:rPr lang="en-US"/>
              <a:t>“We Are Truly Guilty Concerning Our Brother”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4267200"/>
          </a:xfrm>
        </p:spPr>
        <p:txBody>
          <a:bodyPr/>
          <a:lstStyle/>
          <a:p>
            <a:pPr marL="341313" indent="0" eaLnBrk="1" hangingPunct="1">
              <a:spcAft>
                <a:spcPts val="1200"/>
              </a:spcAft>
              <a:buFontTx/>
              <a:buNone/>
            </a:pPr>
            <a:r>
              <a:rPr lang="en-US" sz="3600" dirty="0"/>
              <a:t>We Can Be Guilty Concerning Our Brother By…</a:t>
            </a:r>
            <a:endParaRPr lang="en-US" sz="3600" dirty="0" smtClean="0"/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Failing to turn him from sin (Jas. 5:19-20).</a:t>
            </a:r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Neglecting to pray for him (1 Sam. 12:23).</a:t>
            </a:r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Providing a poor example (1 Tim. 4:12).</a:t>
            </a:r>
            <a:endParaRPr lang="en-US" sz="2800" dirty="0"/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Forsaking him </a:t>
            </a:r>
            <a:r>
              <a:rPr lang="en-US" sz="2800" dirty="0"/>
              <a:t>in</a:t>
            </a:r>
            <a:r>
              <a:rPr lang="en-US" sz="2800" dirty="0" smtClean="0"/>
              <a:t> time </a:t>
            </a:r>
            <a:r>
              <a:rPr lang="en-US" sz="2800" dirty="0"/>
              <a:t>of</a:t>
            </a:r>
            <a:r>
              <a:rPr lang="en-US" sz="2800" dirty="0" smtClean="0"/>
              <a:t> trouble (Luke 10:30-36; Matt. 26:56; 2 </a:t>
            </a:r>
            <a:r>
              <a:rPr lang="en-US" sz="2800" dirty="0"/>
              <a:t>Tim. 4</a:t>
            </a:r>
            <a:r>
              <a:rPr lang="en-US" sz="2800" dirty="0" smtClean="0"/>
              <a:t>:16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ded Corner 6"/>
          <p:cNvSpPr/>
          <p:nvPr/>
        </p:nvSpPr>
        <p:spPr>
          <a:xfrm>
            <a:off x="457200" y="228600"/>
            <a:ext cx="8229600" cy="1752600"/>
          </a:xfrm>
          <a:prstGeom prst="foldedCorner">
            <a:avLst/>
          </a:prstGeom>
          <a:solidFill>
            <a:schemeClr val="bg2">
              <a:lumMod val="75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eaLnBrk="1" hangingPunct="1"/>
            <a:r>
              <a:rPr lang="en-US"/>
              <a:t>“We Are Truly Guilty Concerning Our Brother”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686800" cy="4267200"/>
          </a:xfrm>
        </p:spPr>
        <p:txBody>
          <a:bodyPr/>
          <a:lstStyle/>
          <a:p>
            <a:pPr marL="341313" indent="0" eaLnBrk="1" hangingPunct="1">
              <a:spcAft>
                <a:spcPts val="1200"/>
              </a:spcAft>
              <a:buFontTx/>
              <a:buNone/>
            </a:pPr>
            <a:r>
              <a:rPr lang="en-US" sz="3600" dirty="0"/>
              <a:t>We Can Be Guilty Concerning Our Brother By…</a:t>
            </a:r>
            <a:endParaRPr lang="en-US" sz="3600" dirty="0" smtClean="0"/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Holding malice towards him (Matt. 6:14-15).</a:t>
            </a:r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Speaking evil of him (Jas. 4:11).</a:t>
            </a:r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Failing to tell him the truth (Prov. 27:6; Gal. 4:16).</a:t>
            </a:r>
          </a:p>
          <a:p>
            <a:pPr marL="796925" indent="-455613" eaLnBrk="1" hangingPunct="1">
              <a:buSzPct val="80000"/>
              <a:buFont typeface="Wingdings" charset="2"/>
              <a:buChar char="u"/>
            </a:pPr>
            <a:r>
              <a:rPr lang="en-US" sz="2800" dirty="0" smtClean="0"/>
              <a:t>Not seeking to restore him (Gal. 6:1-2).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XtremeColor10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XtremeColor10</Template>
  <TotalTime>66</TotalTime>
  <Words>222</Words>
  <Application>Microsoft Macintosh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XtremeColor10</vt:lpstr>
      <vt:lpstr>Genesis 42:21</vt:lpstr>
      <vt:lpstr>“We Are Truly Guilty Concerning Our Brother”</vt:lpstr>
      <vt:lpstr>“We Are Truly Guilty Concerning Our Brother”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Xtreme Color 10</dc:title>
  <dc:creator>OlsenParkLaptop</dc:creator>
  <cp:lastModifiedBy>Kyle Pope</cp:lastModifiedBy>
  <cp:revision>8</cp:revision>
  <dcterms:created xsi:type="dcterms:W3CDTF">2018-05-29T21:09:40Z</dcterms:created>
  <dcterms:modified xsi:type="dcterms:W3CDTF">2018-05-29T21:10:27Z</dcterms:modified>
</cp:coreProperties>
</file>