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8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4/29/18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4/29/18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4/29/18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4/29/18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4/29/18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4/29/18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Old Testament buildings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Building Altars - Abraham - Gen 12:7</a:t>
            </a:r>
          </a:p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Building tabernacle - Ex 26 instructions, Ex 31 -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Bezalel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Oholiab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Building Pillar of Stone Entering the Promised Land - Joshua 4 </a:t>
            </a:r>
          </a:p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Building temple David prepared and Solomon built - 1 Kings 5-6</a:t>
            </a:r>
          </a:p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Rebuilding the walls -Nehemiah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>
                <a:effectLst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665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Kind of House Will you Build for Me?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Acts 7:48-49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4898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>
                <a:solidFill>
                  <a:schemeClr val="tx2"/>
                </a:solidFill>
              </a:rPr>
              <a:t>Foundation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Matt 16:13-18 </a:t>
            </a:r>
          </a:p>
          <a:p>
            <a:r>
              <a:rPr lang="en-US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Luke 6:47-49 </a:t>
            </a:r>
          </a:p>
          <a:p>
            <a:r>
              <a:rPr lang="en-US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Matt 22:34-40</a:t>
            </a:r>
          </a:p>
          <a:p>
            <a:r>
              <a:rPr lang="en-US" sz="3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</a:t>
            </a:r>
            <a:r>
              <a:rPr lang="en-US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2:17-22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2242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Building materials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 </a:t>
            </a:r>
            <a:r>
              <a:rPr lang="en-US" sz="3600" dirty="0" err="1"/>
              <a:t>Cor</a:t>
            </a:r>
            <a:r>
              <a:rPr lang="en-US" sz="3600" dirty="0"/>
              <a:t> 12:12-31</a:t>
            </a:r>
          </a:p>
          <a:p>
            <a:r>
              <a:rPr lang="en-US" sz="3600" dirty="0" err="1"/>
              <a:t>Eph</a:t>
            </a:r>
            <a:r>
              <a:rPr lang="en-US" sz="3600" dirty="0"/>
              <a:t> 4:11-14</a:t>
            </a:r>
          </a:p>
          <a:p>
            <a:r>
              <a:rPr lang="en-US" sz="3600" dirty="0"/>
              <a:t>1 Pet 2:4-9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6897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19338"/>
          </a:xfrm>
        </p:spPr>
        <p:txBody>
          <a:bodyPr>
            <a:normAutofit fontScale="90000"/>
          </a:bodyPr>
          <a:lstStyle/>
          <a:p>
            <a:r>
              <a:rPr lang="en-US" sz="7200" dirty="0">
                <a:solidFill>
                  <a:schemeClr val="tx2"/>
                </a:solidFill>
              </a:rPr>
              <a:t>Assembling them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1738"/>
            <a:ext cx="8229600" cy="3924262"/>
          </a:xfrm>
        </p:spPr>
        <p:txBody>
          <a:bodyPr/>
          <a:lstStyle/>
          <a:p>
            <a:r>
              <a:rPr lang="en-US" sz="3600" dirty="0"/>
              <a:t>1 </a:t>
            </a:r>
            <a:r>
              <a:rPr lang="en-US" sz="3600" dirty="0" err="1"/>
              <a:t>Cor</a:t>
            </a:r>
            <a:r>
              <a:rPr lang="en-US" sz="3600" dirty="0"/>
              <a:t> 13 </a:t>
            </a:r>
          </a:p>
          <a:p>
            <a:r>
              <a:rPr lang="en-US" sz="3600" dirty="0"/>
              <a:t>John 13:34-35 </a:t>
            </a:r>
          </a:p>
          <a:p>
            <a:r>
              <a:rPr lang="en-US" sz="3600" dirty="0"/>
              <a:t>1 John 4:7-8</a:t>
            </a:r>
          </a:p>
          <a:p>
            <a:r>
              <a:rPr lang="en-US" sz="3600" dirty="0"/>
              <a:t>1 </a:t>
            </a:r>
            <a:r>
              <a:rPr lang="en-US" sz="3600" dirty="0" err="1"/>
              <a:t>Thes</a:t>
            </a:r>
            <a:r>
              <a:rPr lang="en-US" sz="3600" dirty="0"/>
              <a:t> 5:11 </a:t>
            </a:r>
          </a:p>
          <a:p>
            <a:r>
              <a:rPr lang="en-US" sz="3600" dirty="0" err="1"/>
              <a:t>Eph</a:t>
            </a:r>
            <a:r>
              <a:rPr lang="en-US" sz="3600" dirty="0"/>
              <a:t> 4:15-16 </a:t>
            </a:r>
          </a:p>
          <a:p>
            <a:r>
              <a:rPr lang="en-US" sz="3600" dirty="0"/>
              <a:t>Matthew 9:10-12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3392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500" dirty="0">
                <a:solidFill>
                  <a:schemeClr val="tx2"/>
                </a:solidFill>
              </a:rPr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/>
              <a:t>Eph</a:t>
            </a:r>
            <a:r>
              <a:rPr lang="en-US" sz="3600" dirty="0"/>
              <a:t> 6:10-12 </a:t>
            </a:r>
          </a:p>
          <a:p>
            <a:r>
              <a:rPr lang="en-US" sz="3600" dirty="0"/>
              <a:t>1 </a:t>
            </a:r>
            <a:r>
              <a:rPr lang="en-US" sz="3600" dirty="0" err="1"/>
              <a:t>Thes</a:t>
            </a:r>
            <a:r>
              <a:rPr lang="en-US" sz="3600" dirty="0"/>
              <a:t> 5:12-24</a:t>
            </a:r>
          </a:p>
          <a:p>
            <a:r>
              <a:rPr lang="en-US" sz="3600" dirty="0"/>
              <a:t>Ps 3:1-3</a:t>
            </a:r>
          </a:p>
          <a:p>
            <a:r>
              <a:rPr lang="en-US" sz="3600" dirty="0"/>
              <a:t>Rom 8:35-39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9892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81</TotalTime>
  <Words>183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Old Testament buildings</vt:lpstr>
      <vt:lpstr>What Kind of House Will you Build for Me?</vt:lpstr>
      <vt:lpstr>Foundation</vt:lpstr>
      <vt:lpstr>Building materials </vt:lpstr>
      <vt:lpstr>Assembling them together</vt:lpstr>
      <vt:lpstr>Purpose</vt:lpstr>
    </vt:vector>
  </TitlesOfParts>
  <Company>Merrick Pet Care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Kind of House Will you Build for Me?</dc:title>
  <dc:creator>Kevin Wise</dc:creator>
  <cp:lastModifiedBy>Kyle Pope</cp:lastModifiedBy>
  <cp:revision>7</cp:revision>
  <dcterms:created xsi:type="dcterms:W3CDTF">2018-04-30T01:11:46Z</dcterms:created>
  <dcterms:modified xsi:type="dcterms:W3CDTF">2018-04-30T01:12:13Z</dcterms:modified>
</cp:coreProperties>
</file>