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03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BAB9B491-994E-D34B-80FB-D1BEC2DEA5C1}" type="datetimeFigureOut">
              <a:rPr lang="en-US" smtClean="0"/>
              <a:pPr/>
              <a:t>7/2/18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2D27F1C3-C14A-2A4E-BC98-852222C322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  <p:sldLayoutId id="2147483715" r:id="rId12"/>
    <p:sldLayoutId id="2147483716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Great Opportunity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/>
              <a:t>This week we will have our fifth</a:t>
            </a:r>
          </a:p>
          <a:p>
            <a:pPr marL="0" indent="0" algn="ctr"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b="1" i="1" dirty="0" smtClean="0"/>
              <a:t>Summer Bible Study</a:t>
            </a:r>
          </a:p>
          <a:p>
            <a:pPr marL="5945188" indent="-176213" algn="r">
              <a:spcBef>
                <a:spcPts val="600"/>
              </a:spcBef>
            </a:pPr>
            <a:r>
              <a:rPr lang="en-US" sz="2400" b="1" dirty="0" smtClean="0"/>
              <a:t>Noah Escapes the Flood</a:t>
            </a:r>
          </a:p>
          <a:p>
            <a:pPr marL="5945188" indent="-176213" algn="r">
              <a:spcBef>
                <a:spcPts val="600"/>
              </a:spcBef>
            </a:pPr>
            <a:r>
              <a:rPr lang="en-US" sz="2400" b="1" dirty="0" smtClean="0"/>
              <a:t>Jesus Escapes the Tomb</a:t>
            </a:r>
          </a:p>
          <a:p>
            <a:pPr marL="5945188" indent="-176213" algn="r">
              <a:spcBef>
                <a:spcPts val="600"/>
              </a:spcBef>
            </a:pPr>
            <a:r>
              <a:rPr lang="en-US" sz="2400" b="1" dirty="0" smtClean="0"/>
              <a:t>We Can Escape Condemnation</a:t>
            </a:r>
          </a:p>
          <a:p>
            <a:pPr marL="5945188" indent="-176213" algn="r">
              <a:buNone/>
            </a:pPr>
            <a:endParaRPr lang="en-US" sz="865" b="1" dirty="0" smtClean="0"/>
          </a:p>
          <a:p>
            <a:pPr marL="0" indent="0" algn="ctr">
              <a:buNone/>
            </a:pPr>
            <a:r>
              <a:rPr lang="en-US" sz="2600" dirty="0" smtClean="0"/>
              <a:t>Thursday &amp; Friday (7:00-8:30); Saturday 10:00-11:30</a:t>
            </a:r>
            <a:endParaRPr lang="en-US" sz="2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46" y="2831744"/>
            <a:ext cx="5562600" cy="29972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Great Opportunity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dirty="0" smtClean="0"/>
              <a:t>This week we will have our fifth</a:t>
            </a:r>
          </a:p>
          <a:p>
            <a:pPr marL="0" indent="0" algn="ctr">
              <a:spcBef>
                <a:spcPts val="600"/>
              </a:spcBef>
              <a:spcAft>
                <a:spcPts val="1800"/>
              </a:spcAft>
              <a:buNone/>
            </a:pPr>
            <a:r>
              <a:rPr lang="en-US" b="1" i="1" dirty="0" smtClean="0"/>
              <a:t>Summer Bible Study</a:t>
            </a:r>
          </a:p>
          <a:p>
            <a:pPr marL="796925" indent="-338138">
              <a:spcBef>
                <a:spcPts val="1200"/>
              </a:spcBef>
              <a:spcAft>
                <a:spcPts val="600"/>
              </a:spcAft>
            </a:pPr>
            <a:r>
              <a:rPr lang="en-US" sz="2600" dirty="0" smtClean="0"/>
              <a:t>Classes for all ages</a:t>
            </a:r>
          </a:p>
          <a:p>
            <a:pPr marL="796925" indent="-338138">
              <a:spcBef>
                <a:spcPts val="1200"/>
              </a:spcBef>
              <a:spcAft>
                <a:spcPts val="600"/>
              </a:spcAft>
            </a:pPr>
            <a:r>
              <a:rPr lang="en-US" sz="2600" dirty="0" smtClean="0"/>
              <a:t>Opportunity to engage with young people</a:t>
            </a:r>
          </a:p>
          <a:p>
            <a:pPr marL="796925" indent="-338138">
              <a:spcBef>
                <a:spcPts val="1200"/>
              </a:spcBef>
              <a:spcAft>
                <a:spcPts val="600"/>
              </a:spcAft>
            </a:pPr>
            <a:r>
              <a:rPr lang="en-US" sz="2600" dirty="0" smtClean="0"/>
              <a:t>Encouragement, edification, enthusiasm, joyous fellowship</a:t>
            </a:r>
          </a:p>
          <a:p>
            <a:pPr marL="796925" indent="-338138">
              <a:spcBef>
                <a:spcPts val="1200"/>
              </a:spcBef>
              <a:spcAft>
                <a:spcPts val="600"/>
              </a:spcAft>
            </a:pPr>
            <a:r>
              <a:rPr lang="en-US" sz="2600" dirty="0" smtClean="0"/>
              <a:t>A reunion with men who either grew up here or went through our preacher training program.</a:t>
            </a:r>
            <a:endParaRPr lang="en-US" sz="2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en-US" sz="4300" b="1" dirty="0" smtClean="0"/>
              <a:t>Why You Should Plan to Attend?</a:t>
            </a:r>
            <a:endParaRPr lang="en-US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000" dirty="0" smtClean="0"/>
              <a:t>The elders offer this to feed the flock (Acts 20:28 – ASV “feed”; Heb. 13:17).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000" dirty="0" smtClean="0"/>
              <a:t>It is a once a year opportunity (Gal. 6:10; Eph. 5:15-17).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000" dirty="0" smtClean="0"/>
              <a:t>You can support those who have worked hard to make it possible (Heb. 13:7; 1 Thess. 5:12-13).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3000" dirty="0" smtClean="0"/>
              <a:t>You will leave encouraged (Phil. 4:8; Mark 10:13-14; 9:37).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341"/>
            <a:ext cx="9144000" cy="1411941"/>
          </a:xfrm>
        </p:spPr>
        <p:txBody>
          <a:bodyPr/>
          <a:lstStyle/>
          <a:p>
            <a:r>
              <a:rPr lang="en-US" sz="4300" b="1" dirty="0" smtClean="0"/>
              <a:t>Why You Should Plan to Attend?</a:t>
            </a:r>
            <a:endParaRPr lang="en-US" sz="43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000" dirty="0" smtClean="0"/>
              <a:t>The Lord’s money has been used to bring preachers here and to teach our children (Phil. 4:18).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000" dirty="0" smtClean="0"/>
              <a:t>You will grow in the knowledge of the Lord (2 Pet. 3:17-18)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000" dirty="0" smtClean="0"/>
              <a:t>Is there a better place to be? (Ps. 92:1; 147:1; 122:1; Heb. 3:6). </a:t>
            </a:r>
          </a:p>
          <a:p>
            <a:pPr marL="514350" indent="-514350">
              <a:spcBef>
                <a:spcPts val="1800"/>
              </a:spcBef>
              <a:spcAft>
                <a:spcPts val="600"/>
              </a:spcAft>
              <a:buFont typeface="+mj-lt"/>
              <a:buAutoNum type="arabicPeriod" startAt="5"/>
            </a:pPr>
            <a:r>
              <a:rPr lang="en-US" sz="3000" dirty="0" smtClean="0"/>
              <a:t>It will glorify the Lord (Matt. 5:16; Rom. 15:5-6).</a:t>
            </a:r>
            <a:endParaRPr lang="en-US" sz="3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Infusion">
      <a:dk1>
        <a:sysClr val="windowText" lastClr="000000"/>
      </a:dk1>
      <a:lt1>
        <a:sysClr val="window" lastClr="FFFFFF"/>
      </a:lt1>
      <a:dk2>
        <a:srgbClr val="2F1F58"/>
      </a:dk2>
      <a:lt2>
        <a:srgbClr val="B7A9E0"/>
      </a:lt2>
      <a:accent1>
        <a:srgbClr val="8C73D0"/>
      </a:accent1>
      <a:accent2>
        <a:srgbClr val="C2E8C4"/>
      </a:accent2>
      <a:accent3>
        <a:srgbClr val="C5A6E8"/>
      </a:accent3>
      <a:accent4>
        <a:srgbClr val="B45EC7"/>
      </a:accent4>
      <a:accent5>
        <a:srgbClr val="9FDAFB"/>
      </a:accent5>
      <a:accent6>
        <a:srgbClr val="95C5B0"/>
      </a:accent6>
      <a:hlink>
        <a:srgbClr val="744AE0"/>
      </a:hlink>
      <a:folHlink>
        <a:srgbClr val="8D8AD1"/>
      </a:folHlink>
    </a:clrScheme>
    <a:fontScheme name="Infusion">
      <a:majorFont>
        <a:latin typeface="Mistral"/>
        <a:ea typeface=""/>
        <a:cs typeface=""/>
        <a:font script="Jpan" typeface="ＭＳ Ｐ明朝"/>
      </a:majorFont>
      <a:minorFont>
        <a:latin typeface="Candara"/>
        <a:ea typeface=""/>
        <a:cs typeface=""/>
        <a:font script="Jpan" typeface="メイリオ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302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Infusion</vt:lpstr>
      <vt:lpstr>A Great Opportunity</vt:lpstr>
      <vt:lpstr>A Great Opportunity</vt:lpstr>
      <vt:lpstr>Why You Should Plan to Attend?</vt:lpstr>
      <vt:lpstr>Why You Should Plan to Attend?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6</cp:revision>
  <dcterms:created xsi:type="dcterms:W3CDTF">2018-07-02T21:05:31Z</dcterms:created>
  <dcterms:modified xsi:type="dcterms:W3CDTF">2018-07-02T21:05:39Z</dcterms:modified>
</cp:coreProperties>
</file>