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39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clrMode="bw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8FE6E7E-1723-414B-B653-850B422D8447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AC589227-F080-584B-B882-92FE71E70E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a Savior?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I. We Need a Savior Because of Sin</a:t>
            </a:r>
            <a:r>
              <a:rPr lang="en-US" dirty="0" smtClean="0"/>
              <a:t> (Gen. 2:16–17; Rom. 5:12).</a:t>
            </a:r>
          </a:p>
          <a:p>
            <a:pPr>
              <a:buNone/>
            </a:pPr>
            <a:r>
              <a:rPr lang="en-US" b="1" dirty="0" smtClean="0"/>
              <a:t>II. We Need a Savior Because of What Sin Is.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Sin is to “act contrary to the will and law of God” (</a:t>
            </a:r>
            <a:r>
              <a:rPr lang="en-US" dirty="0" err="1" smtClean="0"/>
              <a:t>Louw</a:t>
            </a:r>
            <a:r>
              <a:rPr lang="en-US" dirty="0" smtClean="0"/>
              <a:t> and </a:t>
            </a:r>
            <a:r>
              <a:rPr lang="en-US" dirty="0" err="1" smtClean="0"/>
              <a:t>Nida</a:t>
            </a:r>
            <a:r>
              <a:rPr lang="en-US" dirty="0" smtClean="0"/>
              <a:t> 1.772) It is “a departure from... divine standards of uprightness” (BAGD 50).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Transgression (Heb. 2:2–3).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Lawlessness (1 John 3:4; Judg. 17:6; 21:25).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Disobedience (Eph. 2:1–2; cf. 5:6; Heb. 3:18).</a:t>
            </a:r>
          </a:p>
          <a:p>
            <a:pPr marL="1487488" lvl="2" indent="-514350">
              <a:buFont typeface="+mj-lt"/>
              <a:buAutoNum type="arabicPeriod"/>
            </a:pPr>
            <a:r>
              <a:rPr lang="en-US" dirty="0" smtClean="0"/>
              <a:t>Doing what God tells us not to do (Gen. 2:16–17; 3:6). </a:t>
            </a:r>
          </a:p>
          <a:p>
            <a:pPr marL="1487488" lvl="2" indent="-514350">
              <a:buClr>
                <a:srgbClr val="FF0000"/>
              </a:buClr>
              <a:buFont typeface="+mj-lt"/>
              <a:buAutoNum type="arabicPeriod"/>
            </a:pPr>
            <a:r>
              <a:rPr lang="en-US" dirty="0" smtClean="0"/>
              <a:t>Not doing what God tells us to do (1 Sam. 15:11).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a Savior?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8975" indent="-569913">
              <a:buNone/>
            </a:pPr>
            <a:r>
              <a:rPr lang="en-US" b="1" dirty="0" smtClean="0"/>
              <a:t>III. We Need a Savior Because of What Sin Does</a:t>
            </a:r>
            <a:r>
              <a:rPr lang="en-US" dirty="0" smtClean="0"/>
              <a:t> (John 8:24; Isa. 59:2; Ezek. 18:4; Rom. 6:23; Matt. 25:46).</a:t>
            </a:r>
          </a:p>
          <a:p>
            <a:pPr marL="688975" indent="-569913">
              <a:buNone/>
            </a:pPr>
            <a:r>
              <a:rPr lang="en-US" b="1" dirty="0" smtClean="0"/>
              <a:t>IV. We Need a Savior Because of the Universal Nature of Sin</a:t>
            </a:r>
            <a:r>
              <a:rPr lang="en-US" dirty="0" smtClean="0"/>
              <a:t> (1 Kings 8:46; Eccl. 7:20; Rom. 3:23).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a Savior?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35000" indent="-515938">
              <a:buNone/>
            </a:pPr>
            <a:r>
              <a:rPr lang="en-US" b="1" dirty="0" smtClean="0"/>
              <a:t>IV. We Need a Savior Because Man Can’t Fix the Problem of Sin.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We can’t fix the problem of sin by trying to deny its reality.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We can’t fix sin by merely deciding we are not going to sin anymore (cf. 1 John 3:8).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We can’t make our sin right by doing some positive good deed (Eph. 2:9; cf. Titus 3:5)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We can’t make our past sin right by offering God a gift (Ps. 50:10–12). </a:t>
            </a:r>
          </a:p>
          <a:p>
            <a:pPr marL="925830" lvl="1" indent="-514350">
              <a:buClr>
                <a:srgbClr val="000090"/>
              </a:buClr>
              <a:buFont typeface="+mj-lt"/>
              <a:buAutoNum type="alphaUcPeriod"/>
            </a:pPr>
            <a:r>
              <a:rPr lang="en-US" dirty="0" smtClean="0"/>
              <a:t>We can’t fix our sin by sacrificing an animal for our sins (Heb. 10:1–11).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39</TotalTime>
  <Words>387</Words>
  <Application>Microsoft Macintosh PowerPoint</Application>
  <PresentationFormat>On-screen Show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Module</vt:lpstr>
      <vt:lpstr>Why Do We Need a Savior?</vt:lpstr>
      <vt:lpstr>Why Do We Need a Savior?</vt:lpstr>
      <vt:lpstr>Why Do We Need a Savior?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2</cp:revision>
  <cp:lastPrinted>2018-07-01T06:20:58Z</cp:lastPrinted>
  <dcterms:created xsi:type="dcterms:W3CDTF">2018-07-02T18:37:46Z</dcterms:created>
  <dcterms:modified xsi:type="dcterms:W3CDTF">2018-07-02T18:38:52Z</dcterms:modified>
</cp:coreProperties>
</file>