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7D5971-BF6F-3141-A08D-3FC143530E03}" type="datetimeFigureOut">
              <a:rPr lang="en-US" smtClean="0"/>
              <a:pPr/>
              <a:t>10/28/18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F6F3BA-710C-4741-9BAD-BCC4F490CC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7D5971-BF6F-3141-A08D-3FC143530E03}" type="datetimeFigureOut">
              <a:rPr lang="en-US" smtClean="0"/>
              <a:pPr/>
              <a:t>10/28/18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F6F3BA-710C-4741-9BAD-BCC4F490CC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7D5971-BF6F-3141-A08D-3FC143530E03}" type="datetimeFigureOut">
              <a:rPr lang="en-US" smtClean="0"/>
              <a:pPr/>
              <a:t>10/28/18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F6F3BA-710C-4741-9BAD-BCC4F490CC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7D5971-BF6F-3141-A08D-3FC143530E03}" type="datetimeFigureOut">
              <a:rPr lang="en-US" smtClean="0"/>
              <a:pPr/>
              <a:t>10/28/18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F6F3BA-710C-4741-9BAD-BCC4F490CC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7D5971-BF6F-3141-A08D-3FC143530E03}" type="datetimeFigureOut">
              <a:rPr lang="en-US" smtClean="0"/>
              <a:pPr/>
              <a:t>10/28/18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F6F3BA-710C-4741-9BAD-BCC4F490CC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7D5971-BF6F-3141-A08D-3FC143530E03}" type="datetimeFigureOut">
              <a:rPr lang="en-US" smtClean="0"/>
              <a:pPr/>
              <a:t>10/28/18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F6F3BA-710C-4741-9BAD-BCC4F490CC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7D5971-BF6F-3141-A08D-3FC143530E03}" type="datetimeFigureOut">
              <a:rPr lang="en-US" smtClean="0"/>
              <a:pPr/>
              <a:t>10/28/18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F6F3BA-710C-4741-9BAD-BCC4F490CC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7D5971-BF6F-3141-A08D-3FC143530E03}" type="datetimeFigureOut">
              <a:rPr lang="en-US" smtClean="0"/>
              <a:pPr/>
              <a:t>10/28/18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F6F3BA-710C-4741-9BAD-BCC4F490CC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7D5971-BF6F-3141-A08D-3FC143530E03}" type="datetimeFigureOut">
              <a:rPr lang="en-US" smtClean="0"/>
              <a:pPr/>
              <a:t>10/28/18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F6F3BA-710C-4741-9BAD-BCC4F490CC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7D5971-BF6F-3141-A08D-3FC143530E03}" type="datetimeFigureOut">
              <a:rPr lang="en-US" smtClean="0"/>
              <a:pPr/>
              <a:t>10/28/18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F6F3BA-710C-4741-9BAD-BCC4F490CC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7D5971-BF6F-3141-A08D-3FC143530E03}" type="datetimeFigureOut">
              <a:rPr lang="en-US" smtClean="0"/>
              <a:pPr/>
              <a:t>10/28/18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F6F3BA-710C-4741-9BAD-BCC4F490CC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hy-do-we-pray.jpg"/>
          <p:cNvPicPr>
            <a:picLocks noChangeAspect="1"/>
          </p:cNvPicPr>
          <p:nvPr userDrawn="1"/>
        </p:nvPicPr>
        <p:blipFill>
          <a:blip r:embed="rId13"/>
          <a:srcRect t="20202" b="8293"/>
          <a:stretch>
            <a:fillRect/>
          </a:stretch>
        </p:blipFill>
        <p:spPr>
          <a:xfrm>
            <a:off x="0" y="0"/>
            <a:ext cx="9144000" cy="34163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352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632200"/>
            <a:ext cx="8229600" cy="3035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lnSpc>
          <a:spcPct val="80000"/>
        </a:lnSpc>
        <a:spcBef>
          <a:spcPct val="0"/>
        </a:spcBef>
        <a:buNone/>
        <a:defRPr sz="7400" b="1" kern="1200" cap="none" spc="0">
          <a:ln w="18415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4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38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370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070" y="274638"/>
            <a:ext cx="8024730" cy="2735262"/>
          </a:xfrm>
        </p:spPr>
        <p:txBody>
          <a:bodyPr/>
          <a:lstStyle/>
          <a:p>
            <a:r>
              <a:rPr lang="en-US" dirty="0" smtClean="0">
                <a:effectLst>
                  <a:outerShdw blurRad="63500" dist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Why Do </a:t>
            </a:r>
            <a:br>
              <a:rPr lang="en-US" dirty="0" smtClean="0">
                <a:effectLst>
                  <a:outerShdw blurRad="63500" dist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en-US" dirty="0">
                <a:effectLst>
                  <a:outerShdw blurRad="63500" dist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dirty="0" smtClean="0">
                <a:effectLst>
                  <a:outerShdw blurRad="63500" dist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We Pray?</a:t>
            </a:r>
            <a:endParaRPr lang="en-US" dirty="0">
              <a:effectLst>
                <a:outerShdw blurRad="63500" dist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Critics:</a:t>
            </a:r>
            <a:r>
              <a:rPr lang="en-US" b="0" dirty="0" smtClean="0"/>
              <a:t> </a:t>
            </a:r>
            <a:r>
              <a:rPr lang="en-US" sz="3100" b="0" dirty="0" smtClean="0"/>
              <a:t>If we can’t prove that there is some measureable benefit to prayer it must mean—</a:t>
            </a:r>
          </a:p>
          <a:p>
            <a:pPr marL="744538" indent="-514350">
              <a:buFont typeface="+mj-lt"/>
              <a:buAutoNum type="arabicPeriod"/>
            </a:pPr>
            <a:r>
              <a:rPr lang="en-US" sz="3100" b="0" dirty="0" smtClean="0"/>
              <a:t>There is no God,</a:t>
            </a:r>
          </a:p>
          <a:p>
            <a:pPr marL="744538" indent="-514350">
              <a:buFont typeface="+mj-lt"/>
              <a:buAutoNum type="arabicPeriod"/>
            </a:pPr>
            <a:r>
              <a:rPr lang="en-US" sz="3100" b="0" dirty="0" smtClean="0"/>
              <a:t>There is a God, but He doesn’t care if we pray, or</a:t>
            </a:r>
          </a:p>
          <a:p>
            <a:pPr marL="744538" indent="-514350">
              <a:buFont typeface="+mj-lt"/>
              <a:buAutoNum type="arabicPeriod"/>
            </a:pPr>
            <a:r>
              <a:rPr lang="en-US" sz="3100" b="0" dirty="0" smtClean="0"/>
              <a:t>There is a God, but He is cruel and unwilling to come to the aid of those who believe in Him.</a:t>
            </a:r>
            <a:endParaRPr lang="en-US" sz="3100" b="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070" y="274638"/>
            <a:ext cx="8024730" cy="2735262"/>
          </a:xfrm>
        </p:spPr>
        <p:txBody>
          <a:bodyPr/>
          <a:lstStyle/>
          <a:p>
            <a:r>
              <a:rPr lang="en-US" dirty="0" smtClean="0">
                <a:effectLst>
                  <a:outerShdw blurRad="63500" dist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Why Do </a:t>
            </a:r>
            <a:br>
              <a:rPr lang="en-US" dirty="0" smtClean="0">
                <a:effectLst>
                  <a:outerShdw blurRad="63500" dist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en-US" dirty="0">
                <a:effectLst>
                  <a:outerShdw blurRad="63500" dist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dirty="0" smtClean="0">
                <a:effectLst>
                  <a:outerShdw blurRad="63500" dist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We Pray?</a:t>
            </a:r>
            <a:endParaRPr lang="en-US" dirty="0">
              <a:effectLst>
                <a:outerShdw blurRad="63500" dist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smtClean="0"/>
              <a:t>Critics:</a:t>
            </a:r>
            <a:r>
              <a:rPr lang="en-US" b="0" dirty="0" smtClean="0"/>
              <a:t> </a:t>
            </a:r>
            <a:r>
              <a:rPr lang="en-US" sz="3100" b="0" dirty="0" smtClean="0"/>
              <a:t>If Christians cite examples of  answers to prayer, the same critics say—</a:t>
            </a:r>
          </a:p>
          <a:p>
            <a:pPr marL="744538" indent="-514350">
              <a:buFont typeface="+mj-lt"/>
              <a:buAutoNum type="arabicPeriod"/>
            </a:pPr>
            <a:r>
              <a:rPr lang="en-US" sz="3100" b="0" dirty="0" smtClean="0"/>
              <a:t>It’s just coincidence,</a:t>
            </a:r>
          </a:p>
          <a:p>
            <a:pPr marL="744538" indent="-514350">
              <a:buFont typeface="+mj-lt"/>
              <a:buAutoNum type="arabicPeriod"/>
            </a:pPr>
            <a:r>
              <a:rPr lang="en-US" sz="3100" b="0" dirty="0" smtClean="0"/>
              <a:t>How can we know it would not have happened even without prayer?, or</a:t>
            </a:r>
          </a:p>
          <a:p>
            <a:pPr marL="744538" indent="-514350">
              <a:buFont typeface="+mj-lt"/>
              <a:buAutoNum type="arabicPeriod"/>
            </a:pPr>
            <a:r>
              <a:rPr lang="en-US" sz="3100" b="0" dirty="0" smtClean="0"/>
              <a:t>Conflicting world religions all make similar claims, so there is no God and prayer has no value.</a:t>
            </a:r>
            <a:endParaRPr lang="en-US" sz="3100" b="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070" y="274638"/>
            <a:ext cx="8024730" cy="2735262"/>
          </a:xfrm>
        </p:spPr>
        <p:txBody>
          <a:bodyPr/>
          <a:lstStyle/>
          <a:p>
            <a:r>
              <a:rPr lang="en-US" dirty="0" smtClean="0">
                <a:effectLst>
                  <a:outerShdw blurRad="63500" dist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Why Do </a:t>
            </a:r>
            <a:br>
              <a:rPr lang="en-US" dirty="0" smtClean="0">
                <a:effectLst>
                  <a:outerShdw blurRad="63500" dist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en-US" dirty="0">
                <a:effectLst>
                  <a:outerShdw blurRad="63500" dist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dirty="0" smtClean="0">
                <a:effectLst>
                  <a:outerShdw blurRad="63500" dist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We Pray?</a:t>
            </a:r>
            <a:endParaRPr lang="en-US" dirty="0">
              <a:effectLst>
                <a:outerShdw blurRad="63500" dist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1. Prayer Is More Than Just Requests.</a:t>
            </a:r>
            <a:r>
              <a:rPr lang="en-US" b="0" dirty="0" smtClean="0"/>
              <a:t> </a:t>
            </a:r>
            <a:endParaRPr lang="en-US" sz="3100" b="0" dirty="0" smtClean="0"/>
          </a:p>
          <a:p>
            <a:pPr marL="744538" indent="-514350"/>
            <a:r>
              <a:rPr lang="en-US" sz="3100" b="0" dirty="0" smtClean="0"/>
              <a:t>God know our needs (Matt. 6:8)</a:t>
            </a:r>
          </a:p>
          <a:p>
            <a:pPr marL="744538" indent="-514350"/>
            <a:r>
              <a:rPr lang="en-US" sz="3100" b="0" dirty="0" smtClean="0"/>
              <a:t>But we are to ask (Matt. 6:11) with…</a:t>
            </a:r>
          </a:p>
          <a:p>
            <a:pPr marL="744538" indent="-514350"/>
            <a:r>
              <a:rPr lang="en-US" sz="3100" b="0" dirty="0" smtClean="0"/>
              <a:t>Recognition of who God is (Matt. 6:10)</a:t>
            </a:r>
          </a:p>
          <a:p>
            <a:pPr marL="1144588" lvl="1" indent="-514350"/>
            <a:r>
              <a:rPr lang="en-US" sz="2900" b="0" dirty="0" smtClean="0"/>
              <a:t>Innumerable benefit to our worldview  </a:t>
            </a:r>
            <a:endParaRPr lang="en-US" sz="2900" b="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070" y="274638"/>
            <a:ext cx="8024730" cy="2735262"/>
          </a:xfrm>
        </p:spPr>
        <p:txBody>
          <a:bodyPr/>
          <a:lstStyle/>
          <a:p>
            <a:r>
              <a:rPr lang="en-US" dirty="0" smtClean="0">
                <a:effectLst>
                  <a:outerShdw blurRad="63500" dist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Why Do </a:t>
            </a:r>
            <a:br>
              <a:rPr lang="en-US" dirty="0" smtClean="0">
                <a:effectLst>
                  <a:outerShdw blurRad="63500" dist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en-US" dirty="0">
                <a:effectLst>
                  <a:outerShdw blurRad="63500" dist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dirty="0" smtClean="0">
                <a:effectLst>
                  <a:outerShdw blurRad="63500" dist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We Pray?</a:t>
            </a:r>
            <a:endParaRPr lang="en-US" dirty="0">
              <a:effectLst>
                <a:outerShdw blurRad="63500" dist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784" dirty="0" smtClean="0"/>
              <a:t>2. Forgiveness is prayer’s primary benefit.</a:t>
            </a:r>
            <a:r>
              <a:rPr lang="en-US" sz="3784" b="0" dirty="0" smtClean="0"/>
              <a:t> </a:t>
            </a:r>
          </a:p>
          <a:p>
            <a:pPr marL="744538" indent="-514350"/>
            <a:r>
              <a:rPr lang="en-US" sz="3100" b="0" dirty="0" smtClean="0"/>
              <a:t>It is a request (Matt. 6:12) and condition of forgiveness (1 John 1:9; Acts 8:22).</a:t>
            </a:r>
          </a:p>
          <a:p>
            <a:pPr marL="744538" indent="-514350"/>
            <a:r>
              <a:rPr lang="en-US" sz="3100" b="0" dirty="0" smtClean="0"/>
              <a:t>If we don’t pray we sin (Jas. 4:17), and…</a:t>
            </a:r>
          </a:p>
          <a:p>
            <a:pPr marL="744538" indent="-514350"/>
            <a:r>
              <a:rPr lang="en-US" sz="3100" b="0" dirty="0" smtClean="0"/>
              <a:t>Sin remains on our account.</a:t>
            </a:r>
          </a:p>
          <a:p>
            <a:pPr marL="1144588" lvl="1" indent="-514350"/>
            <a:r>
              <a:rPr lang="en-US" sz="2900" b="0" dirty="0" smtClean="0"/>
              <a:t>Immeasurable benefit to our soul </a:t>
            </a:r>
            <a:endParaRPr lang="en-US" sz="2900" b="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070" y="274638"/>
            <a:ext cx="8024730" cy="2735262"/>
          </a:xfrm>
        </p:spPr>
        <p:txBody>
          <a:bodyPr/>
          <a:lstStyle/>
          <a:p>
            <a:r>
              <a:rPr lang="en-US" dirty="0" smtClean="0">
                <a:effectLst>
                  <a:outerShdw blurRad="63500" dist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Why Do </a:t>
            </a:r>
            <a:br>
              <a:rPr lang="en-US" dirty="0" smtClean="0">
                <a:effectLst>
                  <a:outerShdw blurRad="63500" dist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en-US" dirty="0">
                <a:effectLst>
                  <a:outerShdw blurRad="63500" dist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dirty="0" smtClean="0">
                <a:effectLst>
                  <a:outerShdw blurRad="63500" dist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We Pray?</a:t>
            </a:r>
            <a:endParaRPr lang="en-US" dirty="0">
              <a:effectLst>
                <a:outerShdw blurRad="63500" dist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784" dirty="0" smtClean="0"/>
              <a:t>3. Prayer must be according to God’s will.</a:t>
            </a:r>
            <a:r>
              <a:rPr lang="en-US" sz="3784" b="0" dirty="0" smtClean="0"/>
              <a:t> </a:t>
            </a:r>
          </a:p>
          <a:p>
            <a:pPr marL="744538" indent="-514350"/>
            <a:r>
              <a:rPr lang="en-US" sz="3100" b="0" dirty="0" smtClean="0"/>
              <a:t>Condition of granting requests (1 John 5:14)</a:t>
            </a:r>
          </a:p>
          <a:p>
            <a:pPr marL="744538" indent="-514350"/>
            <a:r>
              <a:rPr lang="en-US" sz="3100" b="0" dirty="0" smtClean="0"/>
              <a:t>Can’t violate revealed will (Jas. 4:3; 1 John 5:16)</a:t>
            </a:r>
          </a:p>
          <a:p>
            <a:pPr marL="744538" indent="-514350"/>
            <a:r>
              <a:rPr lang="en-US" sz="3100" b="0" dirty="0" smtClean="0"/>
              <a:t>Can’t violate providential will (Matt. 10:29; Eccl. 9:10; Jas. 4:15)</a:t>
            </a:r>
          </a:p>
          <a:p>
            <a:pPr marL="1144588" lvl="1" indent="-514350"/>
            <a:r>
              <a:rPr lang="en-US" sz="2900" b="0" dirty="0" smtClean="0"/>
              <a:t>God knows what’s best (1 Cor. 10:13).</a:t>
            </a:r>
            <a:endParaRPr lang="en-US" sz="2900" b="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070" y="274638"/>
            <a:ext cx="8024730" cy="2735262"/>
          </a:xfrm>
        </p:spPr>
        <p:txBody>
          <a:bodyPr/>
          <a:lstStyle/>
          <a:p>
            <a:r>
              <a:rPr lang="en-US" dirty="0" smtClean="0">
                <a:effectLst>
                  <a:outerShdw blurRad="63500" dist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Why Do </a:t>
            </a:r>
            <a:br>
              <a:rPr lang="en-US" dirty="0" smtClean="0">
                <a:effectLst>
                  <a:outerShdw blurRad="63500" dist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en-US" dirty="0">
                <a:effectLst>
                  <a:outerShdw blurRad="63500" dist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dirty="0" smtClean="0">
                <a:effectLst>
                  <a:outerShdw blurRad="63500" dist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We Pray?</a:t>
            </a:r>
            <a:endParaRPr lang="en-US" dirty="0">
              <a:effectLst>
                <a:outerShdw blurRad="63500" dist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632200"/>
            <a:ext cx="8229600" cy="3225800"/>
          </a:xfrm>
        </p:spPr>
        <p:txBody>
          <a:bodyPr>
            <a:normAutofit fontScale="85000" lnSpcReduction="20000"/>
          </a:bodyPr>
          <a:lstStyle/>
          <a:p>
            <a:pPr marL="404813" indent="-404813">
              <a:buNone/>
            </a:pPr>
            <a:r>
              <a:rPr lang="en-US" sz="3784" dirty="0" smtClean="0"/>
              <a:t>4. Why do people the world over claim that God has answered their prayers?</a:t>
            </a:r>
            <a:r>
              <a:rPr lang="en-US" sz="3784" b="0" dirty="0" smtClean="0"/>
              <a:t> </a:t>
            </a:r>
          </a:p>
          <a:p>
            <a:pPr marL="744538" indent="-514350"/>
            <a:r>
              <a:rPr lang="en-US" sz="3100" b="0" dirty="0" smtClean="0"/>
              <a:t>God does good to all (Matt. 5:45; Acts 14:17; </a:t>
            </a:r>
            <a:r>
              <a:rPr lang="en-US" sz="3100" b="0" dirty="0"/>
              <a:t>J</a:t>
            </a:r>
            <a:r>
              <a:rPr lang="en-US" sz="3100" b="0" dirty="0" smtClean="0"/>
              <a:t>as. 1:17)</a:t>
            </a:r>
          </a:p>
          <a:p>
            <a:pPr marL="744538" indent="-514350"/>
            <a:r>
              <a:rPr lang="en-US" sz="3100" b="0" dirty="0" smtClean="0"/>
              <a:t>Sin hinders prayer (Isa. 59:1-2; 1 Pet. 3:12; Prov. 15:3)</a:t>
            </a:r>
          </a:p>
          <a:p>
            <a:pPr marL="744538" indent="-514350"/>
            <a:r>
              <a:rPr lang="en-US" sz="3100" b="0" dirty="0" smtClean="0"/>
              <a:t>Assurance is given through our Advocate (1 John 5:14; 1 John 2:1-2)—The “Sinner’s Prayer” is unscriptural</a:t>
            </a:r>
          </a:p>
          <a:p>
            <a:pPr marL="1144588" lvl="1" indent="-514350"/>
            <a:r>
              <a:rPr lang="en-US" sz="2900" b="0" dirty="0" smtClean="0"/>
              <a:t>Cornelius’ prayers did not save him, but God responded to them (Acts 10:4)</a:t>
            </a:r>
            <a:endParaRPr lang="en-US" sz="2900" b="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070" y="274638"/>
            <a:ext cx="8024730" cy="2735262"/>
          </a:xfrm>
        </p:spPr>
        <p:txBody>
          <a:bodyPr/>
          <a:lstStyle/>
          <a:p>
            <a:r>
              <a:rPr lang="en-US" dirty="0" smtClean="0">
                <a:effectLst>
                  <a:outerShdw blurRad="63500" dist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Why Do </a:t>
            </a:r>
            <a:br>
              <a:rPr lang="en-US" dirty="0" smtClean="0">
                <a:effectLst>
                  <a:outerShdw blurRad="63500" dist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en-US" dirty="0">
                <a:effectLst>
                  <a:outerShdw blurRad="63500" dist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dirty="0" smtClean="0">
                <a:effectLst>
                  <a:outerShdw blurRad="63500" dist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We Pray?</a:t>
            </a:r>
            <a:endParaRPr lang="en-US" dirty="0">
              <a:effectLst>
                <a:outerShdw blurRad="63500" dist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632200"/>
            <a:ext cx="8686800" cy="3225800"/>
          </a:xfrm>
        </p:spPr>
        <p:txBody>
          <a:bodyPr>
            <a:normAutofit fontScale="85000" lnSpcReduction="10000"/>
          </a:bodyPr>
          <a:lstStyle/>
          <a:p>
            <a:pPr marL="404813" indent="-404813">
              <a:buNone/>
            </a:pPr>
            <a:r>
              <a:rPr lang="en-US" dirty="0" smtClean="0"/>
              <a:t>5. Prayer is communication in a relationship.</a:t>
            </a:r>
            <a:endParaRPr lang="en-US" b="0" dirty="0" smtClean="0"/>
          </a:p>
          <a:p>
            <a:pPr marL="744538" indent="-514350"/>
            <a:r>
              <a:rPr lang="en-US" sz="3529" b="0" dirty="0" smtClean="0"/>
              <a:t>Personal relationships</a:t>
            </a:r>
          </a:p>
          <a:p>
            <a:pPr marL="744538" indent="-514350"/>
            <a:r>
              <a:rPr lang="en-US" sz="3529" b="0" dirty="0" smtClean="0"/>
              <a:t>Casting our cares (1 Pet. 5:7), peace (Phil. 4:6-</a:t>
            </a:r>
            <a:r>
              <a:rPr lang="en-US" sz="3529" b="0" smtClean="0"/>
              <a:t>7</a:t>
            </a:r>
            <a:r>
              <a:rPr lang="en-US" sz="3529" b="0" smtClean="0"/>
              <a:t>)</a:t>
            </a:r>
          </a:p>
          <a:p>
            <a:pPr marL="744538" indent="-514350"/>
            <a:r>
              <a:rPr lang="en-US" sz="3529" b="0" dirty="0" smtClean="0"/>
              <a:t>God “cares for” us (1 Pet. 5:7)</a:t>
            </a:r>
          </a:p>
          <a:p>
            <a:pPr marL="1144588" lvl="1" indent="-514350"/>
            <a:r>
              <a:rPr lang="en-US" sz="3529" b="0" dirty="0" smtClean="0"/>
              <a:t>What a blessing—He hears us (1 John 5:15</a:t>
            </a:r>
            <a:r>
              <a:rPr lang="en-US" sz="3613" b="0" dirty="0" smtClean="0"/>
              <a:t>)</a:t>
            </a:r>
            <a:endParaRPr lang="en-US" sz="3613" b="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524</Words>
  <Application>Microsoft Macintosh PowerPoint</Application>
  <PresentationFormat>On-screen Show 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Why Do   We Pray?</vt:lpstr>
      <vt:lpstr>Why Do   We Pray?</vt:lpstr>
      <vt:lpstr>Why Do   We Pray?</vt:lpstr>
      <vt:lpstr>Why Do   We Pray?</vt:lpstr>
      <vt:lpstr>Why Do   We Pray?</vt:lpstr>
      <vt:lpstr>Why Do   We Pray?</vt:lpstr>
      <vt:lpstr>Why Do   We Pray?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Do   We Pray?</dc:title>
  <dc:creator>Kyle Pope</dc:creator>
  <cp:lastModifiedBy>Kyle Pope</cp:lastModifiedBy>
  <cp:revision>7</cp:revision>
  <dcterms:created xsi:type="dcterms:W3CDTF">2018-10-28T20:59:52Z</dcterms:created>
  <dcterms:modified xsi:type="dcterms:W3CDTF">2018-10-28T21:00:24Z</dcterms:modified>
</cp:coreProperties>
</file>