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docProps/core.xml" ContentType="application/vnd.openxmlformats-package.core-properties+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s/slide3.xml" ContentType="application/vnd.openxmlformats-officedocument.presentationml.slide+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sldIdLst>
    <p:sldId id="256" r:id="rId2"/>
    <p:sldId id="265" r:id="rId3"/>
    <p:sldId id="257" r:id="rId4"/>
    <p:sldId id="269" r:id="rId5"/>
    <p:sldId id="268" r:id="rId6"/>
    <p:sldId id="270" r:id="rId7"/>
    <p:sldId id="271" r:id="rId8"/>
    <p:sldId id="272" r:id="rId9"/>
    <p:sldId id="273" r:id="rId10"/>
    <p:sldId id="274" r:id="rId11"/>
    <p:sldId id="27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1E4CD"/>
    <a:srgbClr val="B2BC91"/>
    <a:srgbClr val="5D9BC7"/>
    <a:srgbClr val="94B6D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73306BF-9CA7-4CED-8E0F-2BAD29EC2E22}" type="datetimeFigureOut">
              <a:rPr lang="en-US" smtClean="0"/>
              <a:pPr/>
              <a:t>7/30/18</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DCFE022-1E76-4D6B-82F9-9A335F455E6F}"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3306BF-9CA7-4CED-8E0F-2BAD29EC2E22}" type="datetimeFigureOut">
              <a:rPr lang="en-US" smtClean="0"/>
              <a:pPr/>
              <a:t>7/30/18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FE022-1E76-4D6B-82F9-9A335F455E6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FDCFE022-1E76-4D6B-82F9-9A335F455E6F}"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3306BF-9CA7-4CED-8E0F-2BAD29EC2E22}" type="datetimeFigureOut">
              <a:rPr lang="en-US" smtClean="0"/>
              <a:pPr/>
              <a:t>7/30/18</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73306BF-9CA7-4CED-8E0F-2BAD29EC2E22}" type="datetimeFigureOut">
              <a:rPr lang="en-US" smtClean="0"/>
              <a:pPr/>
              <a:t>7/30/18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FDCFE022-1E76-4D6B-82F9-9A335F455E6F}"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873306BF-9CA7-4CED-8E0F-2BAD29EC2E22}" type="datetimeFigureOut">
              <a:rPr lang="en-US" smtClean="0"/>
              <a:pPr/>
              <a:t>7/30/18</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DCFE022-1E76-4D6B-82F9-9A335F455E6F}"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873306BF-9CA7-4CED-8E0F-2BAD29EC2E22}" type="datetimeFigureOut">
              <a:rPr lang="en-US" smtClean="0"/>
              <a:pPr/>
              <a:t>7/30/18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CFE022-1E76-4D6B-82F9-9A335F455E6F}"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73306BF-9CA7-4CED-8E0F-2BAD29EC2E22}" type="datetimeFigureOut">
              <a:rPr lang="en-US" smtClean="0"/>
              <a:pPr/>
              <a:t>7/30/18</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FDCFE022-1E76-4D6B-82F9-9A335F455E6F}"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73306BF-9CA7-4CED-8E0F-2BAD29EC2E22}" type="datetimeFigureOut">
              <a:rPr lang="en-US" smtClean="0"/>
              <a:pPr/>
              <a:t>7/30/18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FDCFE022-1E76-4D6B-82F9-9A335F455E6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873306BF-9CA7-4CED-8E0F-2BAD29EC2E22}" type="datetimeFigureOut">
              <a:rPr lang="en-US" smtClean="0"/>
              <a:pPr/>
              <a:t>7/30/18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FDCFE022-1E76-4D6B-82F9-9A335F455E6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FDCFE022-1E76-4D6B-82F9-9A335F455E6F}"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873306BF-9CA7-4CED-8E0F-2BAD29EC2E22}" type="datetimeFigureOut">
              <a:rPr lang="en-US" smtClean="0"/>
              <a:pPr/>
              <a:t>7/30/18</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FDCFE022-1E76-4D6B-82F9-9A335F455E6F}"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873306BF-9CA7-4CED-8E0F-2BAD29EC2E22}" type="datetimeFigureOut">
              <a:rPr lang="en-US" smtClean="0"/>
              <a:pPr/>
              <a:t>7/30/18</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73306BF-9CA7-4CED-8E0F-2BAD29EC2E22}" type="datetimeFigureOut">
              <a:rPr lang="en-US" smtClean="0"/>
              <a:pPr/>
              <a:t>7/30/18</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FDCFE022-1E76-4D6B-82F9-9A335F455E6F}"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normAutofit fontScale="90000"/>
          </a:bodyPr>
          <a:lstStyle/>
          <a:p>
            <a:r>
              <a:rPr lang="en-US" sz="5500" b="1" dirty="0" smtClean="0">
                <a:solidFill>
                  <a:schemeClr val="accent1">
                    <a:lumMod val="75000"/>
                  </a:schemeClr>
                </a:solidFill>
                <a:effectLst>
                  <a:outerShdw blurRad="50800" dist="38100" dir="2700000">
                    <a:srgbClr val="000000">
                      <a:alpha val="43000"/>
                    </a:srgbClr>
                  </a:outerShdw>
                </a:effectLst>
              </a:rPr>
              <a:t>1 Corinthians 6:18-20</a:t>
            </a:r>
            <a:endParaRPr lang="en-US" sz="5500" b="1" dirty="0">
              <a:solidFill>
                <a:schemeClr val="accent1">
                  <a:lumMod val="75000"/>
                </a:schemeClr>
              </a:solidFill>
              <a:effectLst>
                <a:outerShdw blurRad="50800" dist="38100" dir="2700000">
                  <a:srgbClr val="000000">
                    <a:alpha val="43000"/>
                  </a:srgbClr>
                </a:outerShdw>
              </a:effectLst>
            </a:endParaRPr>
          </a:p>
        </p:txBody>
      </p:sp>
      <p:grpSp>
        <p:nvGrpSpPr>
          <p:cNvPr id="5" name="Group 4"/>
          <p:cNvGrpSpPr/>
          <p:nvPr/>
        </p:nvGrpSpPr>
        <p:grpSpPr>
          <a:xfrm>
            <a:off x="381000" y="2057400"/>
            <a:ext cx="8305800" cy="6247864"/>
            <a:chOff x="228600" y="2209800"/>
            <a:chExt cx="8305800" cy="6247864"/>
          </a:xfrm>
        </p:grpSpPr>
        <p:sp>
          <p:nvSpPr>
            <p:cNvPr id="4" name="TextBox 3"/>
            <p:cNvSpPr txBox="1"/>
            <p:nvPr/>
          </p:nvSpPr>
          <p:spPr>
            <a:xfrm>
              <a:off x="228600" y="2209800"/>
              <a:ext cx="762000" cy="6247864"/>
            </a:xfrm>
            <a:prstGeom prst="rect">
              <a:avLst/>
            </a:prstGeom>
            <a:noFill/>
          </p:spPr>
          <p:txBody>
            <a:bodyPr wrap="square" rtlCol="0">
              <a:spAutoFit/>
            </a:bodyPr>
            <a:lstStyle/>
            <a:p>
              <a:r>
                <a:rPr lang="en-US" sz="20000" dirty="0" smtClean="0">
                  <a:solidFill>
                    <a:srgbClr val="94B6D2"/>
                  </a:solidFill>
                </a:rPr>
                <a:t>“</a:t>
              </a:r>
              <a:endParaRPr lang="en-US" sz="20000" dirty="0"/>
            </a:p>
          </p:txBody>
        </p:sp>
        <p:sp>
          <p:nvSpPr>
            <p:cNvPr id="3" name="TextBox 2"/>
            <p:cNvSpPr txBox="1"/>
            <p:nvPr/>
          </p:nvSpPr>
          <p:spPr>
            <a:xfrm>
              <a:off x="609600" y="3048000"/>
              <a:ext cx="7924800" cy="3293209"/>
            </a:xfrm>
            <a:prstGeom prst="rect">
              <a:avLst/>
            </a:prstGeom>
            <a:noFill/>
          </p:spPr>
          <p:txBody>
            <a:bodyPr wrap="square" rtlCol="0">
              <a:spAutoFit/>
            </a:bodyPr>
            <a:lstStyle/>
            <a:p>
              <a:r>
                <a:rPr lang="en-US" sz="2600" dirty="0" smtClean="0"/>
                <a:t>Flee sexual immorality. Every sin that a man does is outside the body, but he who commits sexual immorality sins against his own body. Or do you not know that your body is the temple of the Holy Spirit who is in you, whom you have from God, and you are not your own? For you were bought at a price; therefore glorify God in your body and in your spirit, which are God’s” (NKJV).</a:t>
              </a:r>
              <a:endParaRPr lang="en-US" sz="2600" dirty="0"/>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758952"/>
          </a:xfrm>
        </p:spPr>
        <p:txBody>
          <a:bodyPr>
            <a:noAutofit/>
          </a:bodyPr>
          <a:lstStyle/>
          <a:p>
            <a:r>
              <a:rPr lang="en-US" sz="4500" b="1" dirty="0" smtClean="0">
                <a:solidFill>
                  <a:srgbClr val="5D9BC7"/>
                </a:solidFill>
                <a:effectLst>
                  <a:outerShdw blurRad="50800" dist="38100" dir="2700000">
                    <a:srgbClr val="000000">
                      <a:alpha val="43000"/>
                    </a:srgbClr>
                  </a:outerShdw>
                </a:effectLst>
              </a:rPr>
              <a:t>“You are Not Your Own”</a:t>
            </a:r>
            <a:endParaRPr lang="en-US" sz="4500" b="1" dirty="0">
              <a:solidFill>
                <a:srgbClr val="5D9BC7"/>
              </a:solidFill>
              <a:effectLst>
                <a:outerShdw blurRad="50800" dist="38100" dir="2700000">
                  <a:srgbClr val="000000">
                    <a:alpha val="43000"/>
                  </a:srgbClr>
                </a:outerShdw>
              </a:effectLst>
            </a:endParaRPr>
          </a:p>
        </p:txBody>
      </p:sp>
      <p:sp>
        <p:nvSpPr>
          <p:cNvPr id="3" name="Content Placeholder 2"/>
          <p:cNvSpPr>
            <a:spLocks noGrp="1"/>
          </p:cNvSpPr>
          <p:nvPr>
            <p:ph sz="quarter" idx="1"/>
          </p:nvPr>
        </p:nvSpPr>
        <p:spPr>
          <a:xfrm>
            <a:off x="533400" y="2057400"/>
            <a:ext cx="8153400" cy="3733800"/>
          </a:xfrm>
          <a:solidFill>
            <a:schemeClr val="tx1">
              <a:alpha val="44000"/>
            </a:schemeClr>
          </a:solidFill>
          <a:effectLst>
            <a:softEdge rad="63500"/>
          </a:effectLst>
        </p:spPr>
        <p:txBody>
          <a:bodyPr lIns="182880" tIns="228600" rIns="182880" bIns="228600" anchor="ctr">
            <a:normAutofit/>
          </a:bodyPr>
          <a:lstStyle/>
          <a:p>
            <a:pPr marL="919163" lvl="1" indent="-644525">
              <a:buNone/>
            </a:pPr>
            <a:r>
              <a:rPr lang="en-US" sz="3800" b="1" dirty="0" smtClean="0">
                <a:solidFill>
                  <a:schemeClr val="bg1"/>
                </a:solidFill>
                <a:effectLst>
                  <a:outerShdw blurRad="50800" dist="38100" dir="2700000">
                    <a:srgbClr val="000000">
                      <a:alpha val="43000"/>
                    </a:srgbClr>
                  </a:outerShdw>
                </a:effectLst>
              </a:rPr>
              <a:t>2. We must no longer use our bodies for sin.</a:t>
            </a:r>
          </a:p>
          <a:p>
            <a:pPr marL="1081088" lvl="2" indent="-487363"/>
            <a:r>
              <a:rPr lang="en-US" sz="3300" b="1" dirty="0" smtClean="0">
                <a:solidFill>
                  <a:srgbClr val="F1E4CD"/>
                </a:solidFill>
                <a:effectLst>
                  <a:outerShdw blurRad="50800" dist="38100" dir="2700000">
                    <a:srgbClr val="000000">
                      <a:alpha val="43000"/>
                    </a:srgbClr>
                  </a:outerShdw>
                </a:effectLst>
              </a:rPr>
              <a:t>1 Corinthians 6:18-20</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758952"/>
          </a:xfrm>
        </p:spPr>
        <p:txBody>
          <a:bodyPr>
            <a:noAutofit/>
          </a:bodyPr>
          <a:lstStyle/>
          <a:p>
            <a:r>
              <a:rPr lang="en-US" sz="4500" b="1" dirty="0" smtClean="0">
                <a:solidFill>
                  <a:srgbClr val="5D9BC7"/>
                </a:solidFill>
                <a:effectLst>
                  <a:outerShdw blurRad="50800" dist="38100" dir="2700000">
                    <a:srgbClr val="000000">
                      <a:alpha val="43000"/>
                    </a:srgbClr>
                  </a:outerShdw>
                </a:effectLst>
              </a:rPr>
              <a:t>“You are Not Your Own”</a:t>
            </a:r>
            <a:endParaRPr lang="en-US" sz="4500" b="1" dirty="0">
              <a:solidFill>
                <a:srgbClr val="5D9BC7"/>
              </a:solidFill>
              <a:effectLst>
                <a:outerShdw blurRad="50800" dist="38100" dir="2700000">
                  <a:srgbClr val="000000">
                    <a:alpha val="43000"/>
                  </a:srgbClr>
                </a:outerShdw>
              </a:effectLst>
            </a:endParaRPr>
          </a:p>
        </p:txBody>
      </p:sp>
      <p:sp>
        <p:nvSpPr>
          <p:cNvPr id="3" name="Content Placeholder 2"/>
          <p:cNvSpPr>
            <a:spLocks noGrp="1"/>
          </p:cNvSpPr>
          <p:nvPr>
            <p:ph sz="quarter" idx="1"/>
          </p:nvPr>
        </p:nvSpPr>
        <p:spPr>
          <a:xfrm>
            <a:off x="533400" y="2057400"/>
            <a:ext cx="8153400" cy="3733800"/>
          </a:xfrm>
          <a:solidFill>
            <a:schemeClr val="tx1">
              <a:alpha val="44000"/>
            </a:schemeClr>
          </a:solidFill>
          <a:effectLst>
            <a:softEdge rad="63500"/>
          </a:effectLst>
        </p:spPr>
        <p:txBody>
          <a:bodyPr lIns="182880" tIns="228600" rIns="182880" bIns="228600" anchor="ctr">
            <a:normAutofit/>
          </a:bodyPr>
          <a:lstStyle/>
          <a:p>
            <a:pPr marL="919163" lvl="1" indent="-644525">
              <a:buNone/>
            </a:pPr>
            <a:r>
              <a:rPr lang="en-US" sz="3800" b="1" dirty="0" smtClean="0">
                <a:solidFill>
                  <a:schemeClr val="bg1"/>
                </a:solidFill>
                <a:effectLst>
                  <a:outerShdw blurRad="50800" dist="38100" dir="2700000">
                    <a:srgbClr val="000000">
                      <a:alpha val="43000"/>
                    </a:srgbClr>
                  </a:outerShdw>
                </a:effectLst>
              </a:rPr>
              <a:t>3. Our lives must glorify God.</a:t>
            </a:r>
          </a:p>
          <a:p>
            <a:pPr marL="1081088" lvl="2" indent="-487363"/>
            <a:r>
              <a:rPr lang="en-US" sz="3300" b="1" dirty="0" smtClean="0">
                <a:solidFill>
                  <a:srgbClr val="F1E4CD"/>
                </a:solidFill>
                <a:effectLst>
                  <a:outerShdw blurRad="50800" dist="38100" dir="2700000">
                    <a:srgbClr val="000000">
                      <a:alpha val="43000"/>
                    </a:srgbClr>
                  </a:outerShdw>
                </a:effectLst>
              </a:rPr>
              <a:t>Matthew 5:14-16</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758952"/>
          </a:xfrm>
        </p:spPr>
        <p:txBody>
          <a:bodyPr>
            <a:noAutofit/>
          </a:bodyPr>
          <a:lstStyle/>
          <a:p>
            <a:r>
              <a:rPr lang="en-US" sz="4500" b="1" dirty="0" smtClean="0">
                <a:solidFill>
                  <a:srgbClr val="5D9BC7"/>
                </a:solidFill>
                <a:effectLst>
                  <a:outerShdw blurRad="50800" dist="38100" dir="2700000">
                    <a:srgbClr val="000000">
                      <a:alpha val="43000"/>
                    </a:srgbClr>
                  </a:outerShdw>
                </a:effectLst>
              </a:rPr>
              <a:t>“You are Not Your Own”</a:t>
            </a:r>
            <a:endParaRPr lang="en-US" sz="4500" b="1" dirty="0">
              <a:solidFill>
                <a:srgbClr val="5D9BC7"/>
              </a:solidFill>
              <a:effectLst>
                <a:outerShdw blurRad="50800" dist="38100" dir="2700000">
                  <a:srgbClr val="000000">
                    <a:alpha val="43000"/>
                  </a:srgbClr>
                </a:outerShdw>
              </a:effectLst>
            </a:endParaRPr>
          </a:p>
        </p:txBody>
      </p:sp>
      <p:sp>
        <p:nvSpPr>
          <p:cNvPr id="3" name="Content Placeholder 2"/>
          <p:cNvSpPr>
            <a:spLocks noGrp="1"/>
          </p:cNvSpPr>
          <p:nvPr>
            <p:ph sz="quarter" idx="1"/>
          </p:nvPr>
        </p:nvSpPr>
        <p:spPr>
          <a:xfrm>
            <a:off x="533400" y="2057400"/>
            <a:ext cx="8153400" cy="3733800"/>
          </a:xfrm>
          <a:solidFill>
            <a:schemeClr val="tx1">
              <a:alpha val="44000"/>
            </a:schemeClr>
          </a:solidFill>
          <a:effectLst>
            <a:softEdge rad="63500"/>
          </a:effectLst>
        </p:spPr>
        <p:txBody>
          <a:bodyPr lIns="182880" tIns="228600" rIns="182880" bIns="228600" anchor="ctr">
            <a:normAutofit/>
          </a:bodyPr>
          <a:lstStyle/>
          <a:p>
            <a:pPr marL="796925" lvl="1" indent="-522288">
              <a:buNone/>
            </a:pPr>
            <a:r>
              <a:rPr lang="en-US" sz="3800" b="1" dirty="0" smtClean="0">
                <a:solidFill>
                  <a:schemeClr val="bg1"/>
                </a:solidFill>
                <a:effectLst>
                  <a:outerShdw blurRad="50800" dist="38100" dir="2700000">
                    <a:srgbClr val="000000">
                      <a:alpha val="43000"/>
                    </a:srgbClr>
                  </a:outerShdw>
                </a:effectLst>
              </a:rPr>
              <a:t>1. God owns us because He is our Creator</a:t>
            </a:r>
          </a:p>
          <a:p>
            <a:pPr marL="1081088" lvl="2" indent="-487363"/>
            <a:r>
              <a:rPr lang="en-US" sz="3300" b="1" dirty="0" smtClean="0">
                <a:solidFill>
                  <a:srgbClr val="F1E4CD"/>
                </a:solidFill>
                <a:effectLst>
                  <a:outerShdw blurRad="50800" dist="38100" dir="2700000">
                    <a:srgbClr val="000000">
                      <a:alpha val="43000"/>
                    </a:srgbClr>
                  </a:outerShdw>
                </a:effectLst>
              </a:rPr>
              <a:t>Genesis  14:22</a:t>
            </a:r>
          </a:p>
          <a:p>
            <a:pPr marL="1081088" lvl="2" indent="-487363"/>
            <a:r>
              <a:rPr lang="en-US" sz="3300" b="1" dirty="0" smtClean="0">
                <a:solidFill>
                  <a:srgbClr val="F1E4CD"/>
                </a:solidFill>
                <a:effectLst>
                  <a:outerShdw blurRad="50800" dist="38100" dir="2700000">
                    <a:srgbClr val="000000">
                      <a:alpha val="43000"/>
                    </a:srgbClr>
                  </a:outerShdw>
                </a:effectLst>
              </a:rPr>
              <a:t>Psalm 95: 1-7</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par>
                                <p:cTn id="17" presetID="42" presetClass="entr" presetSubtype="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758952"/>
          </a:xfrm>
        </p:spPr>
        <p:txBody>
          <a:bodyPr>
            <a:noAutofit/>
          </a:bodyPr>
          <a:lstStyle/>
          <a:p>
            <a:r>
              <a:rPr lang="en-US" sz="4500" b="1" dirty="0" smtClean="0">
                <a:solidFill>
                  <a:srgbClr val="5D9BC7"/>
                </a:solidFill>
                <a:effectLst>
                  <a:outerShdw blurRad="50800" dist="38100" dir="2700000">
                    <a:srgbClr val="000000">
                      <a:alpha val="43000"/>
                    </a:srgbClr>
                  </a:outerShdw>
                </a:effectLst>
              </a:rPr>
              <a:t>“You are Not Your Own”</a:t>
            </a:r>
            <a:endParaRPr lang="en-US" sz="4500" b="1" dirty="0">
              <a:solidFill>
                <a:srgbClr val="5D9BC7"/>
              </a:solidFill>
              <a:effectLst>
                <a:outerShdw blurRad="50800" dist="38100" dir="2700000">
                  <a:srgbClr val="000000">
                    <a:alpha val="43000"/>
                  </a:srgbClr>
                </a:outerShdw>
              </a:effectLst>
            </a:endParaRPr>
          </a:p>
        </p:txBody>
      </p:sp>
      <p:sp>
        <p:nvSpPr>
          <p:cNvPr id="3" name="Content Placeholder 2"/>
          <p:cNvSpPr>
            <a:spLocks noGrp="1"/>
          </p:cNvSpPr>
          <p:nvPr>
            <p:ph sz="quarter" idx="1"/>
          </p:nvPr>
        </p:nvSpPr>
        <p:spPr>
          <a:xfrm>
            <a:off x="533400" y="2057400"/>
            <a:ext cx="8153400" cy="3733800"/>
          </a:xfrm>
          <a:solidFill>
            <a:schemeClr val="tx1">
              <a:alpha val="44000"/>
            </a:schemeClr>
          </a:solidFill>
          <a:effectLst>
            <a:softEdge rad="63500"/>
          </a:effectLst>
        </p:spPr>
        <p:txBody>
          <a:bodyPr lIns="182880" tIns="228600" rIns="182880" bIns="228600" anchor="ctr">
            <a:normAutofit/>
          </a:bodyPr>
          <a:lstStyle/>
          <a:p>
            <a:pPr marL="796925" lvl="1" indent="-522288">
              <a:buNone/>
            </a:pPr>
            <a:r>
              <a:rPr lang="en-US" sz="3800" b="1" dirty="0" smtClean="0">
                <a:solidFill>
                  <a:schemeClr val="bg1"/>
                </a:solidFill>
                <a:effectLst>
                  <a:outerShdw blurRad="50800" dist="38100" dir="2700000">
                    <a:srgbClr val="000000">
                      <a:alpha val="43000"/>
                    </a:srgbClr>
                  </a:outerShdw>
                </a:effectLst>
              </a:rPr>
              <a:t>2. God owns us because His Son Bought Us.</a:t>
            </a:r>
          </a:p>
          <a:p>
            <a:pPr marL="1081088" lvl="2" indent="-487363"/>
            <a:r>
              <a:rPr lang="en-US" sz="3300" b="1" dirty="0" smtClean="0">
                <a:solidFill>
                  <a:srgbClr val="F1E4CD"/>
                </a:solidFill>
                <a:effectLst>
                  <a:outerShdw blurRad="50800" dist="38100" dir="2700000">
                    <a:srgbClr val="000000">
                      <a:alpha val="43000"/>
                    </a:srgbClr>
                  </a:outerShdw>
                </a:effectLst>
              </a:rPr>
              <a:t>1 Corinthians 6:19-20</a:t>
            </a:r>
          </a:p>
          <a:p>
            <a:pPr marL="1081088" lvl="2" indent="-487363"/>
            <a:r>
              <a:rPr lang="en-US" sz="3300" b="1" dirty="0" smtClean="0">
                <a:solidFill>
                  <a:srgbClr val="F1E4CD"/>
                </a:solidFill>
                <a:effectLst>
                  <a:outerShdw blurRad="50800" dist="38100" dir="2700000">
                    <a:srgbClr val="000000">
                      <a:alpha val="43000"/>
                    </a:srgbClr>
                  </a:outerShdw>
                </a:effectLst>
              </a:rPr>
              <a:t>1 Peter 1:18-19</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758952"/>
          </a:xfrm>
        </p:spPr>
        <p:txBody>
          <a:bodyPr>
            <a:noAutofit/>
          </a:bodyPr>
          <a:lstStyle/>
          <a:p>
            <a:r>
              <a:rPr lang="en-US" sz="4500" b="1" dirty="0" smtClean="0">
                <a:solidFill>
                  <a:srgbClr val="5D9BC7"/>
                </a:solidFill>
                <a:effectLst>
                  <a:outerShdw blurRad="50800" dist="38100" dir="2700000">
                    <a:srgbClr val="000000">
                      <a:alpha val="43000"/>
                    </a:srgbClr>
                  </a:outerShdw>
                </a:effectLst>
              </a:rPr>
              <a:t>“You are Not Your Own”</a:t>
            </a:r>
            <a:endParaRPr lang="en-US" sz="4500" b="1" dirty="0">
              <a:solidFill>
                <a:srgbClr val="5D9BC7"/>
              </a:solidFill>
              <a:effectLst>
                <a:outerShdw blurRad="50800" dist="38100" dir="2700000">
                  <a:srgbClr val="000000">
                    <a:alpha val="43000"/>
                  </a:srgbClr>
                </a:outerShdw>
              </a:effectLst>
            </a:endParaRPr>
          </a:p>
        </p:txBody>
      </p:sp>
      <p:sp>
        <p:nvSpPr>
          <p:cNvPr id="3" name="Content Placeholder 2"/>
          <p:cNvSpPr>
            <a:spLocks noGrp="1"/>
          </p:cNvSpPr>
          <p:nvPr>
            <p:ph sz="quarter" idx="1"/>
          </p:nvPr>
        </p:nvSpPr>
        <p:spPr>
          <a:xfrm>
            <a:off x="533400" y="2057400"/>
            <a:ext cx="8153400" cy="3733800"/>
          </a:xfrm>
          <a:solidFill>
            <a:schemeClr val="tx1">
              <a:alpha val="44000"/>
            </a:schemeClr>
          </a:solidFill>
          <a:effectLst>
            <a:softEdge rad="63500"/>
          </a:effectLst>
        </p:spPr>
        <p:txBody>
          <a:bodyPr lIns="182880" tIns="228600" rIns="182880" bIns="228600" anchor="ctr">
            <a:normAutofit/>
          </a:bodyPr>
          <a:lstStyle/>
          <a:p>
            <a:pPr marL="0" lvl="1" indent="0" algn="ctr">
              <a:buNone/>
            </a:pPr>
            <a:r>
              <a:rPr lang="en-US" sz="4200" b="1" dirty="0" smtClean="0">
                <a:solidFill>
                  <a:srgbClr val="F1E4CD"/>
                </a:solidFill>
                <a:effectLst>
                  <a:outerShdw blurRad="50800" dist="38100" dir="2700000">
                    <a:srgbClr val="000000">
                      <a:alpha val="43000"/>
                    </a:srgbClr>
                  </a:outerShdw>
                </a:effectLst>
              </a:rPr>
              <a:t>Why Did We Need to Be Purchased?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758952"/>
          </a:xfrm>
        </p:spPr>
        <p:txBody>
          <a:bodyPr>
            <a:noAutofit/>
          </a:bodyPr>
          <a:lstStyle/>
          <a:p>
            <a:r>
              <a:rPr lang="en-US" sz="4500" b="1" dirty="0" smtClean="0">
                <a:solidFill>
                  <a:srgbClr val="5D9BC7"/>
                </a:solidFill>
                <a:effectLst>
                  <a:outerShdw blurRad="50800" dist="38100" dir="2700000">
                    <a:srgbClr val="000000">
                      <a:alpha val="43000"/>
                    </a:srgbClr>
                  </a:outerShdw>
                </a:effectLst>
              </a:rPr>
              <a:t>“You are Not Your Own”</a:t>
            </a:r>
            <a:endParaRPr lang="en-US" sz="4500" b="1" dirty="0">
              <a:solidFill>
                <a:srgbClr val="5D9BC7"/>
              </a:solidFill>
              <a:effectLst>
                <a:outerShdw blurRad="50800" dist="38100" dir="2700000">
                  <a:srgbClr val="000000">
                    <a:alpha val="43000"/>
                  </a:srgbClr>
                </a:outerShdw>
              </a:effectLst>
            </a:endParaRPr>
          </a:p>
        </p:txBody>
      </p:sp>
      <p:sp>
        <p:nvSpPr>
          <p:cNvPr id="3" name="Content Placeholder 2"/>
          <p:cNvSpPr>
            <a:spLocks noGrp="1"/>
          </p:cNvSpPr>
          <p:nvPr>
            <p:ph sz="quarter" idx="1"/>
          </p:nvPr>
        </p:nvSpPr>
        <p:spPr>
          <a:xfrm>
            <a:off x="533400" y="2057400"/>
            <a:ext cx="8153400" cy="3733800"/>
          </a:xfrm>
          <a:solidFill>
            <a:schemeClr val="tx1">
              <a:alpha val="44000"/>
            </a:schemeClr>
          </a:solidFill>
          <a:effectLst>
            <a:softEdge rad="63500"/>
          </a:effectLst>
        </p:spPr>
        <p:txBody>
          <a:bodyPr lIns="182880" tIns="228600" rIns="182880" bIns="228600" anchor="ctr">
            <a:normAutofit/>
          </a:bodyPr>
          <a:lstStyle/>
          <a:p>
            <a:pPr marL="796925" lvl="1" indent="-522288">
              <a:buNone/>
            </a:pPr>
            <a:r>
              <a:rPr lang="en-US" sz="3800" b="1" dirty="0" smtClean="0">
                <a:solidFill>
                  <a:schemeClr val="bg1"/>
                </a:solidFill>
                <a:effectLst>
                  <a:outerShdw blurRad="50800" dist="38100" dir="2700000">
                    <a:srgbClr val="000000">
                      <a:alpha val="43000"/>
                    </a:srgbClr>
                  </a:outerShdw>
                </a:effectLst>
              </a:rPr>
              <a:t>1. Because of the debt of sin we owed.</a:t>
            </a:r>
          </a:p>
          <a:p>
            <a:pPr marL="1081088" lvl="2" indent="-487363"/>
            <a:r>
              <a:rPr lang="en-US" sz="3300" b="1" dirty="0" smtClean="0">
                <a:solidFill>
                  <a:srgbClr val="F1E4CD"/>
                </a:solidFill>
                <a:effectLst>
                  <a:outerShdw blurRad="50800" dist="38100" dir="2700000">
                    <a:srgbClr val="000000">
                      <a:alpha val="43000"/>
                    </a:srgbClr>
                  </a:outerShdw>
                </a:effectLst>
              </a:rPr>
              <a:t>Colossians 2:13-14 NASB</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758952"/>
          </a:xfrm>
        </p:spPr>
        <p:txBody>
          <a:bodyPr>
            <a:noAutofit/>
          </a:bodyPr>
          <a:lstStyle/>
          <a:p>
            <a:r>
              <a:rPr lang="en-US" sz="4500" b="1" dirty="0" smtClean="0">
                <a:solidFill>
                  <a:srgbClr val="5D9BC7"/>
                </a:solidFill>
                <a:effectLst>
                  <a:outerShdw blurRad="50800" dist="38100" dir="2700000">
                    <a:srgbClr val="000000">
                      <a:alpha val="43000"/>
                    </a:srgbClr>
                  </a:outerShdw>
                </a:effectLst>
              </a:rPr>
              <a:t>“You are Not Your Own”</a:t>
            </a:r>
            <a:endParaRPr lang="en-US" sz="4500" b="1" dirty="0">
              <a:solidFill>
                <a:srgbClr val="5D9BC7"/>
              </a:solidFill>
              <a:effectLst>
                <a:outerShdw blurRad="50800" dist="38100" dir="2700000">
                  <a:srgbClr val="000000">
                    <a:alpha val="43000"/>
                  </a:srgbClr>
                </a:outerShdw>
              </a:effectLst>
            </a:endParaRPr>
          </a:p>
        </p:txBody>
      </p:sp>
      <p:sp>
        <p:nvSpPr>
          <p:cNvPr id="3" name="Content Placeholder 2"/>
          <p:cNvSpPr>
            <a:spLocks noGrp="1"/>
          </p:cNvSpPr>
          <p:nvPr>
            <p:ph sz="quarter" idx="1"/>
          </p:nvPr>
        </p:nvSpPr>
        <p:spPr>
          <a:xfrm>
            <a:off x="533400" y="2057400"/>
            <a:ext cx="8153400" cy="3733800"/>
          </a:xfrm>
          <a:solidFill>
            <a:schemeClr val="tx1">
              <a:alpha val="44000"/>
            </a:schemeClr>
          </a:solidFill>
          <a:effectLst>
            <a:softEdge rad="63500"/>
          </a:effectLst>
        </p:spPr>
        <p:txBody>
          <a:bodyPr lIns="182880" tIns="365760" rIns="182880" bIns="0" anchor="ctr">
            <a:normAutofit/>
          </a:bodyPr>
          <a:lstStyle/>
          <a:p>
            <a:pPr marL="796925" lvl="1" indent="-522288">
              <a:buNone/>
            </a:pPr>
            <a:r>
              <a:rPr lang="en-US" sz="3800" b="1" dirty="0" smtClean="0">
                <a:solidFill>
                  <a:schemeClr val="bg1"/>
                </a:solidFill>
                <a:effectLst>
                  <a:outerShdw blurRad="50800" dist="38100" dir="2700000">
                    <a:srgbClr val="000000">
                      <a:alpha val="43000"/>
                    </a:srgbClr>
                  </a:outerShdw>
                </a:effectLst>
              </a:rPr>
              <a:t>2. Because we couldn’t pay it ourselves.</a:t>
            </a:r>
          </a:p>
          <a:p>
            <a:pPr marL="1081088" lvl="2" indent="-487363"/>
            <a:r>
              <a:rPr lang="en-US" sz="3300" b="1" dirty="0" smtClean="0">
                <a:solidFill>
                  <a:srgbClr val="F1E4CD"/>
                </a:solidFill>
                <a:effectLst>
                  <a:outerShdw blurRad="50800" dist="38100" dir="2700000">
                    <a:srgbClr val="000000">
                      <a:alpha val="43000"/>
                    </a:srgbClr>
                  </a:outerShdw>
                </a:effectLst>
              </a:rPr>
              <a:t>Matthew 18:21-35</a:t>
            </a:r>
          </a:p>
          <a:p>
            <a:pPr marL="1081088" lvl="2" indent="-487363"/>
            <a:r>
              <a:rPr lang="en-US" sz="3300" b="1" dirty="0" smtClean="0">
                <a:solidFill>
                  <a:srgbClr val="F1E4CD"/>
                </a:solidFill>
                <a:effectLst>
                  <a:outerShdw blurRad="50800" dist="38100" dir="2700000">
                    <a:srgbClr val="000000">
                      <a:alpha val="43000"/>
                    </a:srgbClr>
                  </a:outerShdw>
                </a:effectLst>
              </a:rPr>
              <a:t>Hebrews 10:4</a:t>
            </a:r>
          </a:p>
          <a:p>
            <a:pPr marL="1081088" lvl="2" indent="-487363"/>
            <a:r>
              <a:rPr lang="en-US" sz="3300" b="1" dirty="0" smtClean="0">
                <a:solidFill>
                  <a:srgbClr val="F1E4CD"/>
                </a:solidFill>
                <a:effectLst>
                  <a:outerShdw blurRad="50800" dist="38100" dir="2700000">
                    <a:srgbClr val="000000">
                      <a:alpha val="43000"/>
                    </a:srgbClr>
                  </a:outerShdw>
                </a:effectLst>
              </a:rPr>
              <a:t>Matthew 16:26</a:t>
            </a:r>
          </a:p>
          <a:p>
            <a:pPr marL="1081088" lvl="2" indent="-487363"/>
            <a:endParaRPr lang="en-US" sz="3300" b="1" dirty="0" smtClean="0">
              <a:solidFill>
                <a:srgbClr val="F1E4CD"/>
              </a:solidFill>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758952"/>
          </a:xfrm>
        </p:spPr>
        <p:txBody>
          <a:bodyPr>
            <a:noAutofit/>
          </a:bodyPr>
          <a:lstStyle/>
          <a:p>
            <a:r>
              <a:rPr lang="en-US" sz="4500" b="1" dirty="0" smtClean="0">
                <a:solidFill>
                  <a:srgbClr val="5D9BC7"/>
                </a:solidFill>
                <a:effectLst>
                  <a:outerShdw blurRad="50800" dist="38100" dir="2700000">
                    <a:srgbClr val="000000">
                      <a:alpha val="43000"/>
                    </a:srgbClr>
                  </a:outerShdw>
                </a:effectLst>
              </a:rPr>
              <a:t>“You are Not Your Own”</a:t>
            </a:r>
            <a:endParaRPr lang="en-US" sz="4500" b="1" dirty="0">
              <a:solidFill>
                <a:srgbClr val="5D9BC7"/>
              </a:solidFill>
              <a:effectLst>
                <a:outerShdw blurRad="50800" dist="38100" dir="2700000">
                  <a:srgbClr val="000000">
                    <a:alpha val="43000"/>
                  </a:srgbClr>
                </a:outerShdw>
              </a:effectLst>
            </a:endParaRPr>
          </a:p>
        </p:txBody>
      </p:sp>
      <p:sp>
        <p:nvSpPr>
          <p:cNvPr id="3" name="Content Placeholder 2"/>
          <p:cNvSpPr>
            <a:spLocks noGrp="1"/>
          </p:cNvSpPr>
          <p:nvPr>
            <p:ph sz="quarter" idx="1"/>
          </p:nvPr>
        </p:nvSpPr>
        <p:spPr>
          <a:xfrm>
            <a:off x="533400" y="2057400"/>
            <a:ext cx="8153400" cy="3733800"/>
          </a:xfrm>
          <a:solidFill>
            <a:schemeClr val="tx1">
              <a:alpha val="44000"/>
            </a:schemeClr>
          </a:solidFill>
          <a:effectLst>
            <a:softEdge rad="63500"/>
          </a:effectLst>
        </p:spPr>
        <p:txBody>
          <a:bodyPr lIns="182880" tIns="365760" rIns="182880" bIns="0" anchor="ctr">
            <a:normAutofit/>
          </a:bodyPr>
          <a:lstStyle/>
          <a:p>
            <a:pPr marL="796925" lvl="1" indent="-522288">
              <a:buNone/>
            </a:pPr>
            <a:r>
              <a:rPr lang="en-US" sz="3800" b="1" dirty="0" smtClean="0">
                <a:solidFill>
                  <a:schemeClr val="bg1"/>
                </a:solidFill>
                <a:effectLst>
                  <a:outerShdw blurRad="50800" dist="38100" dir="2700000">
                    <a:srgbClr val="000000">
                      <a:alpha val="43000"/>
                    </a:srgbClr>
                  </a:outerShdw>
                </a:effectLst>
              </a:rPr>
              <a:t>3. Because only Christ could redeem us.</a:t>
            </a:r>
          </a:p>
          <a:p>
            <a:pPr marL="1081088" lvl="2" indent="-487363"/>
            <a:r>
              <a:rPr lang="en-US" sz="3300" b="1" dirty="0" smtClean="0">
                <a:solidFill>
                  <a:srgbClr val="F1E4CD"/>
                </a:solidFill>
                <a:effectLst>
                  <a:outerShdw blurRad="50800" dist="38100" dir="2700000">
                    <a:srgbClr val="000000">
                      <a:alpha val="43000"/>
                    </a:srgbClr>
                  </a:outerShdw>
                </a:effectLst>
              </a:rPr>
              <a:t>Titus 2:11-14</a:t>
            </a:r>
          </a:p>
          <a:p>
            <a:pPr marL="1081088" lvl="2" indent="-487363"/>
            <a:endParaRPr lang="en-US" sz="3300" b="1" dirty="0" smtClean="0">
              <a:solidFill>
                <a:srgbClr val="F1E4CD"/>
              </a:solidFill>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758952"/>
          </a:xfrm>
        </p:spPr>
        <p:txBody>
          <a:bodyPr>
            <a:noAutofit/>
          </a:bodyPr>
          <a:lstStyle/>
          <a:p>
            <a:r>
              <a:rPr lang="en-US" sz="4500" b="1" dirty="0" smtClean="0">
                <a:solidFill>
                  <a:srgbClr val="5D9BC7"/>
                </a:solidFill>
                <a:effectLst>
                  <a:outerShdw blurRad="50800" dist="38100" dir="2700000">
                    <a:srgbClr val="000000">
                      <a:alpha val="43000"/>
                    </a:srgbClr>
                  </a:outerShdw>
                </a:effectLst>
              </a:rPr>
              <a:t>“You are Not Your Own”</a:t>
            </a:r>
            <a:endParaRPr lang="en-US" sz="4500" b="1" dirty="0">
              <a:solidFill>
                <a:srgbClr val="5D9BC7"/>
              </a:solidFill>
              <a:effectLst>
                <a:outerShdw blurRad="50800" dist="38100" dir="2700000">
                  <a:srgbClr val="000000">
                    <a:alpha val="43000"/>
                  </a:srgbClr>
                </a:outerShdw>
              </a:effectLst>
            </a:endParaRPr>
          </a:p>
        </p:txBody>
      </p:sp>
      <p:sp>
        <p:nvSpPr>
          <p:cNvPr id="3" name="Content Placeholder 2"/>
          <p:cNvSpPr>
            <a:spLocks noGrp="1"/>
          </p:cNvSpPr>
          <p:nvPr>
            <p:ph sz="quarter" idx="1"/>
          </p:nvPr>
        </p:nvSpPr>
        <p:spPr>
          <a:xfrm>
            <a:off x="533400" y="2057400"/>
            <a:ext cx="8153400" cy="3733800"/>
          </a:xfrm>
          <a:solidFill>
            <a:schemeClr val="tx1">
              <a:alpha val="44000"/>
            </a:schemeClr>
          </a:solidFill>
          <a:effectLst>
            <a:softEdge rad="63500"/>
          </a:effectLst>
        </p:spPr>
        <p:txBody>
          <a:bodyPr lIns="182880" tIns="228600" rIns="182880" bIns="228600" anchor="ctr">
            <a:normAutofit/>
          </a:bodyPr>
          <a:lstStyle/>
          <a:p>
            <a:pPr marL="0" lvl="1" indent="0" algn="ctr">
              <a:buNone/>
            </a:pPr>
            <a:r>
              <a:rPr lang="en-US" sz="4200" b="1" dirty="0" smtClean="0">
                <a:solidFill>
                  <a:srgbClr val="F1E4CD"/>
                </a:solidFill>
                <a:effectLst>
                  <a:outerShdw blurRad="50800" dist="38100" dir="2700000">
                    <a:srgbClr val="000000">
                      <a:alpha val="43000"/>
                    </a:srgbClr>
                  </a:outerShdw>
                </a:effectLst>
              </a:rPr>
              <a:t>What Does It Mean to Belong to God?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758952"/>
          </a:xfrm>
        </p:spPr>
        <p:txBody>
          <a:bodyPr>
            <a:noAutofit/>
          </a:bodyPr>
          <a:lstStyle/>
          <a:p>
            <a:r>
              <a:rPr lang="en-US" sz="4500" b="1" dirty="0" smtClean="0">
                <a:solidFill>
                  <a:srgbClr val="5D9BC7"/>
                </a:solidFill>
                <a:effectLst>
                  <a:outerShdw blurRad="50800" dist="38100" dir="2700000">
                    <a:srgbClr val="000000">
                      <a:alpha val="43000"/>
                    </a:srgbClr>
                  </a:outerShdw>
                </a:effectLst>
              </a:rPr>
              <a:t>“You are Not Your Own”</a:t>
            </a:r>
            <a:endParaRPr lang="en-US" sz="4500" b="1" dirty="0">
              <a:solidFill>
                <a:srgbClr val="5D9BC7"/>
              </a:solidFill>
              <a:effectLst>
                <a:outerShdw blurRad="50800" dist="38100" dir="2700000">
                  <a:srgbClr val="000000">
                    <a:alpha val="43000"/>
                  </a:srgbClr>
                </a:outerShdw>
              </a:effectLst>
            </a:endParaRPr>
          </a:p>
        </p:txBody>
      </p:sp>
      <p:sp>
        <p:nvSpPr>
          <p:cNvPr id="3" name="Content Placeholder 2"/>
          <p:cNvSpPr>
            <a:spLocks noGrp="1"/>
          </p:cNvSpPr>
          <p:nvPr>
            <p:ph sz="quarter" idx="1"/>
          </p:nvPr>
        </p:nvSpPr>
        <p:spPr>
          <a:xfrm>
            <a:off x="533400" y="2057400"/>
            <a:ext cx="8153400" cy="3733800"/>
          </a:xfrm>
          <a:solidFill>
            <a:schemeClr val="tx1">
              <a:alpha val="44000"/>
            </a:schemeClr>
          </a:solidFill>
          <a:effectLst>
            <a:softEdge rad="63500"/>
          </a:effectLst>
        </p:spPr>
        <p:txBody>
          <a:bodyPr lIns="182880" tIns="228600" rIns="182880" bIns="228600" anchor="ctr">
            <a:normAutofit/>
          </a:bodyPr>
          <a:lstStyle/>
          <a:p>
            <a:pPr marL="796925" lvl="1" indent="-522288">
              <a:buNone/>
            </a:pPr>
            <a:r>
              <a:rPr lang="en-US" sz="3800" b="1" dirty="0" smtClean="0">
                <a:solidFill>
                  <a:schemeClr val="bg1"/>
                </a:solidFill>
                <a:effectLst>
                  <a:outerShdw blurRad="50800" dist="38100" dir="2700000">
                    <a:srgbClr val="000000">
                      <a:alpha val="43000"/>
                    </a:srgbClr>
                  </a:outerShdw>
                </a:effectLst>
              </a:rPr>
              <a:t>1. We must do God’s will.</a:t>
            </a:r>
          </a:p>
          <a:p>
            <a:pPr marL="1081088" lvl="2" indent="-487363"/>
            <a:r>
              <a:rPr lang="en-US" sz="3300" b="1" dirty="0" smtClean="0">
                <a:solidFill>
                  <a:srgbClr val="F1E4CD"/>
                </a:solidFill>
                <a:effectLst>
                  <a:outerShdw blurRad="50800" dist="38100" dir="2700000">
                    <a:srgbClr val="000000">
                      <a:alpha val="43000"/>
                    </a:srgbClr>
                  </a:outerShdw>
                </a:effectLst>
              </a:rPr>
              <a:t>Ephesians 2:10</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129</TotalTime>
  <Words>328</Words>
  <Application>Microsoft Macintosh PowerPoint</Application>
  <PresentationFormat>On-screen Show (4:3)</PresentationFormat>
  <Paragraphs>35</Paragraphs>
  <Slides>11</Slides>
  <Notes>0</Notes>
  <HiddenSlides>0</HiddenSlides>
  <MMClips>0</MMClips>
  <ScaleCrop>false</ScaleCrop>
  <HeadingPairs>
    <vt:vector size="4" baseType="variant">
      <vt:variant>
        <vt:lpstr>Design Template</vt:lpstr>
      </vt:variant>
      <vt:variant>
        <vt:i4>1</vt:i4>
      </vt:variant>
      <vt:variant>
        <vt:lpstr>Slide Titles</vt:lpstr>
      </vt:variant>
      <vt:variant>
        <vt:i4>11</vt:i4>
      </vt:variant>
    </vt:vector>
  </HeadingPairs>
  <TitlesOfParts>
    <vt:vector size="12" baseType="lpstr">
      <vt:lpstr>Civic</vt:lpstr>
      <vt:lpstr>1 Corinthians 6:18-20</vt:lpstr>
      <vt:lpstr>“You are Not Your Own”</vt:lpstr>
      <vt:lpstr>“You are Not Your Own”</vt:lpstr>
      <vt:lpstr>“You are Not Your Own”</vt:lpstr>
      <vt:lpstr>“You are Not Your Own”</vt:lpstr>
      <vt:lpstr>“You are Not Your Own”</vt:lpstr>
      <vt:lpstr>“You are Not Your Own”</vt:lpstr>
      <vt:lpstr>“You are Not Your Own”</vt:lpstr>
      <vt:lpstr>“You are Not Your Own”</vt:lpstr>
      <vt:lpstr>“You are Not Your Own”</vt:lpstr>
      <vt:lpstr>“You are Not Your Own”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 are Not Your Own</dc:title>
  <dc:creator>Wes</dc:creator>
  <cp:lastModifiedBy>Kyle Pope</cp:lastModifiedBy>
  <cp:revision>8</cp:revision>
  <dcterms:created xsi:type="dcterms:W3CDTF">2018-07-30T17:37:13Z</dcterms:created>
  <dcterms:modified xsi:type="dcterms:W3CDTF">2018-07-30T17:41:29Z</dcterms:modified>
</cp:coreProperties>
</file>