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notesSlides/notesSlide9.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p="http://schemas.openxmlformats.org/presentationml/2006/main" xmlns:r="http://schemas.openxmlformats.org/officeDocument/2006/relationships" xmlns:a="http://schemas.openxmlformats.org/drawingml/2006/main" xmlns=""/>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9005" autoAdjust="0"/>
    <p:restoredTop sz="94660"/>
  </p:normalViewPr>
  <p:slideViewPr>
    <p:cSldViewPr snapToGrid="0">
      <p:cViewPr varScale="1">
        <p:scale>
          <a:sx n="105" d="100"/>
          <a:sy n="105" d="100"/>
        </p:scale>
        <p:origin x="-192" y="-10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40" cy="471055"/>
          </a:xfrm>
          <a:prstGeom prst="rect">
            <a:avLst/>
          </a:prstGeom>
        </p:spPr>
        <p:txBody>
          <a:bodyPr vert="horz" lIns="94229" tIns="47115" rIns="94229" bIns="47115" rtlCol="0"/>
          <a:lstStyle>
            <a:lvl1pPr algn="l">
              <a:defRPr sz="1200"/>
            </a:lvl1pPr>
          </a:lstStyle>
          <a:p>
            <a:endParaRPr lang="en-US"/>
          </a:p>
        </p:txBody>
      </p:sp>
      <p:sp>
        <p:nvSpPr>
          <p:cNvPr id="3" name="Date Placeholder 2"/>
          <p:cNvSpPr>
            <a:spLocks noGrp="1"/>
          </p:cNvSpPr>
          <p:nvPr>
            <p:ph type="dt" idx="1"/>
          </p:nvPr>
        </p:nvSpPr>
        <p:spPr>
          <a:xfrm>
            <a:off x="4023091" y="0"/>
            <a:ext cx="3077740" cy="471055"/>
          </a:xfrm>
          <a:prstGeom prst="rect">
            <a:avLst/>
          </a:prstGeom>
        </p:spPr>
        <p:txBody>
          <a:bodyPr vert="horz" lIns="94229" tIns="47115" rIns="94229" bIns="47115" rtlCol="0"/>
          <a:lstStyle>
            <a:lvl1pPr algn="r">
              <a:defRPr sz="1200"/>
            </a:lvl1pPr>
          </a:lstStyle>
          <a:p>
            <a:fld id="{C7864B28-AA9D-4266-980B-C54DCE60C4C0}" type="datetimeFigureOut">
              <a:rPr lang="en-US" smtClean="0"/>
              <a:pPr/>
              <a:t>5/10/19</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5" rIns="94229" bIns="47115" rtlCol="0" anchor="ctr"/>
          <a:lstStyle/>
          <a:p>
            <a:endParaRPr lang="en-US"/>
          </a:p>
        </p:txBody>
      </p:sp>
      <p:sp>
        <p:nvSpPr>
          <p:cNvPr id="5" name="Notes Placeholder 4"/>
          <p:cNvSpPr>
            <a:spLocks noGrp="1"/>
          </p:cNvSpPr>
          <p:nvPr>
            <p:ph type="body" sz="quarter" idx="3"/>
          </p:nvPr>
        </p:nvSpPr>
        <p:spPr>
          <a:xfrm>
            <a:off x="710248" y="4518203"/>
            <a:ext cx="5681980" cy="3696712"/>
          </a:xfrm>
          <a:prstGeom prst="rect">
            <a:avLst/>
          </a:prstGeom>
        </p:spPr>
        <p:txBody>
          <a:bodyPr vert="horz" lIns="94229" tIns="47115" rIns="94229" bIns="471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3"/>
            <a:ext cx="3077740" cy="471054"/>
          </a:xfrm>
          <a:prstGeom prst="rect">
            <a:avLst/>
          </a:prstGeom>
        </p:spPr>
        <p:txBody>
          <a:bodyPr vert="horz" lIns="94229" tIns="47115" rIns="94229" bIns="47115" rtlCol="0" anchor="b"/>
          <a:lstStyle>
            <a:lvl1pPr algn="l">
              <a:defRPr sz="1200"/>
            </a:lvl1pPr>
          </a:lstStyle>
          <a:p>
            <a:endParaRPr lang="en-US"/>
          </a:p>
        </p:txBody>
      </p:sp>
      <p:sp>
        <p:nvSpPr>
          <p:cNvPr id="7" name="Slide Number Placeholder 6"/>
          <p:cNvSpPr>
            <a:spLocks noGrp="1"/>
          </p:cNvSpPr>
          <p:nvPr>
            <p:ph type="sldNum" sz="quarter" idx="5"/>
          </p:nvPr>
        </p:nvSpPr>
        <p:spPr>
          <a:xfrm>
            <a:off x="4023091" y="8917423"/>
            <a:ext cx="3077740" cy="471054"/>
          </a:xfrm>
          <a:prstGeom prst="rect">
            <a:avLst/>
          </a:prstGeom>
        </p:spPr>
        <p:txBody>
          <a:bodyPr vert="horz" lIns="94229" tIns="47115" rIns="94229" bIns="47115" rtlCol="0" anchor="b"/>
          <a:lstStyle>
            <a:lvl1pPr algn="r">
              <a:defRPr sz="1200"/>
            </a:lvl1pPr>
          </a:lstStyle>
          <a:p>
            <a:fld id="{99F048E5-DA2E-4929-A14F-BE09E65C2553}"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5978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F048E5-DA2E-4929-A14F-BE09E65C2553}" type="slidenum">
              <a:rPr lang="en-US" smtClean="0"/>
              <a:pPr/>
              <a:t>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89217382"/>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F048E5-DA2E-4929-A14F-BE09E65C2553}" type="slidenum">
              <a:rPr lang="en-US" smtClean="0"/>
              <a:pPr/>
              <a:t>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71073502"/>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F048E5-DA2E-4929-A14F-BE09E65C2553}" type="slidenum">
              <a:rPr lang="en-US" smtClean="0"/>
              <a:pPr/>
              <a:t>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86821593"/>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F048E5-DA2E-4929-A14F-BE09E65C2553}" type="slidenum">
              <a:rPr lang="en-US" smtClean="0"/>
              <a:pPr/>
              <a:t>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05972665"/>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F048E5-DA2E-4929-A14F-BE09E65C2553}" type="slidenum">
              <a:rPr lang="en-US" smtClean="0"/>
              <a:pPr/>
              <a:t>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1512243"/>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F048E5-DA2E-4929-A14F-BE09E65C2553}" type="slidenum">
              <a:rPr lang="en-US" smtClean="0"/>
              <a:pPr/>
              <a:t>6</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94844746"/>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F048E5-DA2E-4929-A14F-BE09E65C2553}" type="slidenum">
              <a:rPr lang="en-US" smtClean="0"/>
              <a:pPr/>
              <a:t>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50067159"/>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F048E5-DA2E-4929-A14F-BE09E65C2553}" type="slidenum">
              <a:rPr lang="en-US" smtClean="0"/>
              <a:pPr/>
              <a:t>8</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89069433"/>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F048E5-DA2E-4929-A14F-BE09E65C2553}" type="slidenum">
              <a:rPr lang="en-US" smtClean="0"/>
              <a:pPr/>
              <a:t>9</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60394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13335" y="802299"/>
            <a:ext cx="6477805"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1813335" y="3531205"/>
            <a:ext cx="6477804"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5/10/19</a:t>
            </a:fld>
            <a:endParaRPr lang="en-US" dirty="0"/>
          </a:p>
        </p:txBody>
      </p:sp>
      <p:sp>
        <p:nvSpPr>
          <p:cNvPr id="5" name="Footer Placeholder 4"/>
          <p:cNvSpPr>
            <a:spLocks noGrp="1"/>
          </p:cNvSpPr>
          <p:nvPr>
            <p:ph type="ftr" sz="quarter" idx="11"/>
          </p:nvPr>
        </p:nvSpPr>
        <p:spPr>
          <a:xfrm>
            <a:off x="1812376" y="329308"/>
            <a:ext cx="3730436" cy="309201"/>
          </a:xfrm>
        </p:spPr>
        <p:txBody>
          <a:bodyPr/>
          <a:lstStyle/>
          <a:p>
            <a:endParaRPr lang="en-US" dirty="0"/>
          </a:p>
        </p:txBody>
      </p:sp>
      <p:sp>
        <p:nvSpPr>
          <p:cNvPr id="6" name="Slide Number Placeholder 5"/>
          <p:cNvSpPr>
            <a:spLocks noGrp="1"/>
          </p:cNvSpPr>
          <p:nvPr>
            <p:ph type="sldNum" sz="quarter" idx="12"/>
          </p:nvPr>
        </p:nvSpPr>
        <p:spPr>
          <a:xfrm>
            <a:off x="1078249" y="798973"/>
            <a:ext cx="608264" cy="503578"/>
          </a:xfrm>
        </p:spPr>
        <p:txBody>
          <a:bodyPr/>
          <a:lstStyle/>
          <a:p>
            <a:fld id="{6D22F896-40B5-4ADD-8801-0D06FADFA095}" type="slidenum">
              <a:rPr lang="en-US" dirty="0"/>
              <a:pPr/>
              <a:t>‹#›</a:t>
            </a:fld>
            <a:endParaRPr lang="en-US" dirty="0"/>
          </a:p>
        </p:txBody>
      </p:sp>
      <p:cxnSp>
        <p:nvCxnSpPr>
          <p:cNvPr id="15" name="Straight Connector 14"/>
          <p:cNvCxnSpPr/>
          <p:nvPr/>
        </p:nvCxnSpPr>
        <p:spPr>
          <a:xfrm>
            <a:off x="1813335" y="3528542"/>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5/10/19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6" name="Straight Connector 25"/>
          <p:cNvCxnSpPr/>
          <p:nvPr/>
        </p:nvCxnSpPr>
        <p:spPr>
          <a:xfrm>
            <a:off x="1090422" y="1847088"/>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79333" y="798974"/>
            <a:ext cx="121180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83504" y="798974"/>
            <a:ext cx="5871623"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5/10/19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5" name="Straight Connector 14"/>
          <p:cNvCxnSpPr/>
          <p:nvPr/>
        </p:nvCxnSpPr>
        <p:spPr>
          <a:xfrm>
            <a:off x="7079333"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5/10/19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3" name="Straight Connector 32"/>
          <p:cNvCxnSpPr/>
          <p:nvPr/>
        </p:nvCxnSpPr>
        <p:spPr>
          <a:xfrm>
            <a:off x="1090422" y="1847088"/>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90679" y="1756130"/>
            <a:ext cx="6482366"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090679" y="3806196"/>
            <a:ext cx="6472835"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pPr/>
              <a:t>5/10/19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5" name="Straight Connector 14"/>
          <p:cNvCxnSpPr/>
          <p:nvPr/>
        </p:nvCxnSpPr>
        <p:spPr>
          <a:xfrm>
            <a:off x="1090679" y="3804985"/>
            <a:ext cx="6472835"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86913" y="804890"/>
            <a:ext cx="7204226"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85498" y="2010879"/>
            <a:ext cx="3483864"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10328" y="2017343"/>
            <a:ext cx="3483864"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5/10/19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5" name="Straight Connector 34"/>
          <p:cNvCxnSpPr/>
          <p:nvPr/>
        </p:nvCxnSpPr>
        <p:spPr>
          <a:xfrm>
            <a:off x="1090422" y="1847088"/>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85394" y="804164"/>
            <a:ext cx="7205746"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85393" y="2019550"/>
            <a:ext cx="348386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85393" y="2824270"/>
            <a:ext cx="3483864"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9272" y="2023004"/>
            <a:ext cx="348386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809272" y="2821491"/>
            <a:ext cx="3483864"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5/10/19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9" name="Straight Connector 28"/>
          <p:cNvCxnSpPr/>
          <p:nvPr/>
        </p:nvCxnSpPr>
        <p:spPr>
          <a:xfrm>
            <a:off x="1090422" y="1847088"/>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5/10/19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5" name="Straight Connector 24"/>
          <p:cNvCxnSpPr/>
          <p:nvPr/>
        </p:nvCxnSpPr>
        <p:spPr>
          <a:xfrm>
            <a:off x="1090422" y="1847088"/>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pPr/>
              <a:t>5/10/19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3504" y="798973"/>
            <a:ext cx="2454824"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3782785" y="798974"/>
            <a:ext cx="4509353"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83504" y="3205492"/>
            <a:ext cx="2456260"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5/10/19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7" name="Straight Connector 16"/>
          <p:cNvCxnSpPr/>
          <p:nvPr/>
        </p:nvCxnSpPr>
        <p:spPr>
          <a:xfrm>
            <a:off x="1086210" y="3205491"/>
            <a:ext cx="2452118"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5608041" y="482171"/>
            <a:ext cx="3055900"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088405" y="1129513"/>
            <a:ext cx="4149246"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3292" y="1122543"/>
            <a:ext cx="2093378"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87747" y="3145992"/>
            <a:ext cx="4143303"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085537" y="5469857"/>
            <a:ext cx="4145513" cy="320123"/>
          </a:xfrm>
        </p:spPr>
        <p:txBody>
          <a:bodyPr/>
          <a:lstStyle>
            <a:lvl1pPr algn="l">
              <a:defRPr/>
            </a:lvl1pPr>
          </a:lstStyle>
          <a:p>
            <a:fld id="{48A87A34-81AB-432B-8DAE-1953F412C126}" type="datetimeFigureOut">
              <a:rPr lang="en-US" dirty="0"/>
              <a:pPr/>
              <a:t>5/10/19</a:t>
            </a:fld>
            <a:endParaRPr lang="en-US" dirty="0"/>
          </a:p>
        </p:txBody>
      </p:sp>
      <p:sp>
        <p:nvSpPr>
          <p:cNvPr id="6" name="Footer Placeholder 5"/>
          <p:cNvSpPr>
            <a:spLocks noGrp="1"/>
          </p:cNvSpPr>
          <p:nvPr>
            <p:ph type="ftr" sz="quarter" idx="11"/>
          </p:nvPr>
        </p:nvSpPr>
        <p:spPr>
          <a:xfrm>
            <a:off x="1085537" y="318641"/>
            <a:ext cx="4155753"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1" name="Straight Connector 30"/>
          <p:cNvCxnSpPr/>
          <p:nvPr/>
        </p:nvCxnSpPr>
        <p:spPr>
          <a:xfrm>
            <a:off x="1085537" y="3143605"/>
            <a:ext cx="4145513"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7"/>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t="1538" b="-1538"/>
          <a:stretch/>
        </p:blipFill>
        <p:spPr bwMode="black">
          <a:xfrm>
            <a:off x="0" y="6126480"/>
            <a:ext cx="9144000" cy="742950"/>
          </a:xfrm>
          <a:prstGeom prst="rect">
            <a:avLst/>
          </a:prstGeom>
        </p:spPr>
      </p:pic>
      <p:sp>
        <p:nvSpPr>
          <p:cNvPr id="2" name="Title Placeholder 1"/>
          <p:cNvSpPr>
            <a:spLocks noGrp="1"/>
          </p:cNvSpPr>
          <p:nvPr>
            <p:ph type="title"/>
          </p:nvPr>
        </p:nvSpPr>
        <p:spPr>
          <a:xfrm>
            <a:off x="1088685" y="804520"/>
            <a:ext cx="7202456"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88685" y="2015733"/>
            <a:ext cx="7202456"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65604" y="330370"/>
            <a:ext cx="262553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5/10/19</a:t>
            </a:fld>
            <a:endParaRPr lang="en-US" dirty="0"/>
          </a:p>
        </p:txBody>
      </p:sp>
      <p:sp>
        <p:nvSpPr>
          <p:cNvPr id="5" name="Footer Placeholder 4"/>
          <p:cNvSpPr>
            <a:spLocks noGrp="1"/>
          </p:cNvSpPr>
          <p:nvPr>
            <p:ph type="ftr" sz="quarter" idx="3"/>
          </p:nvPr>
        </p:nvSpPr>
        <p:spPr>
          <a:xfrm>
            <a:off x="1088684" y="329308"/>
            <a:ext cx="4454127"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60046" y="798973"/>
            <a:ext cx="608264"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500" dirty="0"/>
              <a:t>A Call to Action</a:t>
            </a:r>
          </a:p>
        </p:txBody>
      </p:sp>
      <p:sp>
        <p:nvSpPr>
          <p:cNvPr id="3" name="Subtitle 2"/>
          <p:cNvSpPr>
            <a:spLocks noGrp="1"/>
          </p:cNvSpPr>
          <p:nvPr>
            <p:ph type="subTitle" idx="1"/>
          </p:nvPr>
        </p:nvSpPr>
        <p:spPr/>
        <p:txBody>
          <a:bodyPr/>
          <a:lstStyle/>
          <a:p>
            <a:r>
              <a:rPr lang="en-US" dirty="0"/>
              <a:t>1 Timothy 4:12-16</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38200417"/>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Timothy 4:12-16</a:t>
            </a:r>
          </a:p>
        </p:txBody>
      </p:sp>
      <p:sp>
        <p:nvSpPr>
          <p:cNvPr id="3" name="Content Placeholder 2"/>
          <p:cNvSpPr>
            <a:spLocks noGrp="1"/>
          </p:cNvSpPr>
          <p:nvPr>
            <p:ph idx="1"/>
          </p:nvPr>
        </p:nvSpPr>
        <p:spPr/>
        <p:txBody>
          <a:bodyPr>
            <a:normAutofit fontScale="77500" lnSpcReduction="20000"/>
          </a:bodyPr>
          <a:lstStyle/>
          <a:p>
            <a:pPr marL="0" indent="0">
              <a:buNone/>
            </a:pPr>
            <a:r>
              <a:rPr lang="en-US" sz="2800" dirty="0"/>
              <a:t>12 Let no one despise you for your youth, but set the believers an example in speech, in conduct, in love, in faith, in purity. 13 Until I come, devote yourself to the public reading of Scripture, to exhortation, to teaching. 14 Do not neglect the gift you have, which was given you by prophecy when the council of elders laid their hands on you. 15 Practice these things, immerse yourself in them, so that all may see your progress. 16 Keep a close watch on yourself and on the teaching. Persist in this, for by so doing you will save both yourself and your hearers.</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50542086"/>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Timothy 4:12-16</a:t>
            </a:r>
          </a:p>
        </p:txBody>
      </p:sp>
      <p:sp>
        <p:nvSpPr>
          <p:cNvPr id="3" name="Content Placeholder 2"/>
          <p:cNvSpPr>
            <a:spLocks noGrp="1"/>
          </p:cNvSpPr>
          <p:nvPr>
            <p:ph idx="1"/>
          </p:nvPr>
        </p:nvSpPr>
        <p:spPr/>
        <p:txBody>
          <a:bodyPr>
            <a:normAutofit fontScale="77500" lnSpcReduction="20000"/>
          </a:bodyPr>
          <a:lstStyle/>
          <a:p>
            <a:pPr marL="0" indent="0">
              <a:buNone/>
            </a:pPr>
            <a:r>
              <a:rPr lang="en-US" sz="2800" dirty="0"/>
              <a:t>12 Let no one despise you for your youth, but set the believers an example in speech, in conduct, in love, in faith, in purity. 13 Until I come, </a:t>
            </a:r>
            <a:r>
              <a:rPr lang="en-US" sz="2800" b="1" dirty="0">
                <a:solidFill>
                  <a:srgbClr val="0070C0"/>
                </a:solidFill>
              </a:rPr>
              <a:t>devote</a:t>
            </a:r>
            <a:r>
              <a:rPr lang="en-US" sz="2800" b="1" dirty="0"/>
              <a:t> </a:t>
            </a:r>
            <a:r>
              <a:rPr lang="en-US" sz="2800" dirty="0"/>
              <a:t>yourself to the public reading of Scripture, to exhortation, to teaching. 14 Do not neglect the gift you have, which was given you by prophecy when the council of elders laid their hands on you. 15 </a:t>
            </a:r>
            <a:r>
              <a:rPr lang="en-US" sz="2800" b="1" dirty="0">
                <a:solidFill>
                  <a:srgbClr val="0070C0"/>
                </a:solidFill>
              </a:rPr>
              <a:t>Practice</a:t>
            </a:r>
            <a:r>
              <a:rPr lang="en-US" sz="2800" dirty="0"/>
              <a:t> these things, </a:t>
            </a:r>
            <a:r>
              <a:rPr lang="en-US" sz="2800" b="1" dirty="0">
                <a:solidFill>
                  <a:srgbClr val="0070C0"/>
                </a:solidFill>
              </a:rPr>
              <a:t>immerse</a:t>
            </a:r>
            <a:r>
              <a:rPr lang="en-US" sz="2800" dirty="0"/>
              <a:t> yourself in them, so that all may see your progress. 16 Keep a close watch on yourself and on the teaching. </a:t>
            </a:r>
            <a:r>
              <a:rPr lang="en-US" sz="2800" b="1" dirty="0">
                <a:solidFill>
                  <a:srgbClr val="0070C0"/>
                </a:solidFill>
              </a:rPr>
              <a:t>Persist</a:t>
            </a:r>
            <a:r>
              <a:rPr lang="en-US" sz="2800" dirty="0"/>
              <a:t> in this, for by so doing you will save both yourself and your hearers.</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32152522"/>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Timothy 4:12-16</a:t>
            </a:r>
          </a:p>
        </p:txBody>
      </p:sp>
      <p:sp>
        <p:nvSpPr>
          <p:cNvPr id="3" name="Content Placeholder 2"/>
          <p:cNvSpPr>
            <a:spLocks noGrp="1"/>
          </p:cNvSpPr>
          <p:nvPr>
            <p:ph idx="1"/>
          </p:nvPr>
        </p:nvSpPr>
        <p:spPr/>
        <p:txBody>
          <a:bodyPr>
            <a:normAutofit fontScale="77500" lnSpcReduction="20000"/>
          </a:bodyPr>
          <a:lstStyle/>
          <a:p>
            <a:pPr marL="0" indent="0">
              <a:buNone/>
            </a:pPr>
            <a:r>
              <a:rPr lang="en-US" sz="2800" dirty="0"/>
              <a:t>12 Let no one despise you for your youth, but set the believers an example in speech, in conduct, in love, in faith, in purity. 13 Until I come, </a:t>
            </a:r>
            <a:r>
              <a:rPr lang="en-US" sz="2800" b="1" dirty="0">
                <a:solidFill>
                  <a:srgbClr val="0070C0"/>
                </a:solidFill>
              </a:rPr>
              <a:t>devote</a:t>
            </a:r>
            <a:r>
              <a:rPr lang="en-US" sz="2800" b="1" dirty="0"/>
              <a:t> </a:t>
            </a:r>
            <a:r>
              <a:rPr lang="en-US" sz="2800" dirty="0"/>
              <a:t>yourself to the </a:t>
            </a:r>
            <a:r>
              <a:rPr lang="en-US" sz="2800" b="1" dirty="0">
                <a:solidFill>
                  <a:srgbClr val="00B050"/>
                </a:solidFill>
              </a:rPr>
              <a:t>public reading of Scripture</a:t>
            </a:r>
            <a:r>
              <a:rPr lang="en-US" sz="2800" dirty="0"/>
              <a:t>, to </a:t>
            </a:r>
            <a:r>
              <a:rPr lang="en-US" sz="2800" b="1" dirty="0">
                <a:solidFill>
                  <a:srgbClr val="00B050"/>
                </a:solidFill>
              </a:rPr>
              <a:t>exhortation,</a:t>
            </a:r>
            <a:r>
              <a:rPr lang="en-US" sz="2800" dirty="0"/>
              <a:t> to </a:t>
            </a:r>
            <a:r>
              <a:rPr lang="en-US" sz="2800" b="1" dirty="0">
                <a:solidFill>
                  <a:srgbClr val="00B050"/>
                </a:solidFill>
              </a:rPr>
              <a:t>teaching.</a:t>
            </a:r>
            <a:r>
              <a:rPr lang="en-US" sz="2800" dirty="0"/>
              <a:t> 14 Do not neglect the gift you have, which was given you by prophecy when the council of elders laid their hands on you. 15 </a:t>
            </a:r>
            <a:r>
              <a:rPr lang="en-US" sz="2800" b="1" dirty="0">
                <a:solidFill>
                  <a:srgbClr val="0070C0"/>
                </a:solidFill>
              </a:rPr>
              <a:t>Practice</a:t>
            </a:r>
            <a:r>
              <a:rPr lang="en-US" sz="2800" dirty="0"/>
              <a:t> these things, </a:t>
            </a:r>
            <a:r>
              <a:rPr lang="en-US" sz="2800" b="1" dirty="0">
                <a:solidFill>
                  <a:srgbClr val="0070C0"/>
                </a:solidFill>
              </a:rPr>
              <a:t>immerse</a:t>
            </a:r>
            <a:r>
              <a:rPr lang="en-US" sz="2800" dirty="0"/>
              <a:t> yourself in them, so that all may see your progress. 16 Keep a close watch on yourself and on the teaching. </a:t>
            </a:r>
            <a:r>
              <a:rPr lang="en-US" sz="2800" b="1" dirty="0">
                <a:solidFill>
                  <a:srgbClr val="0070C0"/>
                </a:solidFill>
              </a:rPr>
              <a:t>Persist</a:t>
            </a:r>
            <a:r>
              <a:rPr lang="en-US" sz="2800" dirty="0"/>
              <a:t> in this, for by so doing you will save both yourself and your hearers.</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37353198"/>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Timothy 4:12-16</a:t>
            </a:r>
          </a:p>
        </p:txBody>
      </p:sp>
      <p:sp>
        <p:nvSpPr>
          <p:cNvPr id="3" name="Content Placeholder 2"/>
          <p:cNvSpPr>
            <a:spLocks noGrp="1"/>
          </p:cNvSpPr>
          <p:nvPr>
            <p:ph idx="1"/>
          </p:nvPr>
        </p:nvSpPr>
        <p:spPr/>
        <p:txBody>
          <a:bodyPr>
            <a:normAutofit fontScale="77500" lnSpcReduction="20000"/>
          </a:bodyPr>
          <a:lstStyle/>
          <a:p>
            <a:pPr marL="0" indent="0">
              <a:buNone/>
            </a:pPr>
            <a:r>
              <a:rPr lang="en-US" sz="2800" dirty="0"/>
              <a:t>12 Let no one despise you for your youth, but set the believers an example in speech, in conduct, in love, in faith, in purity. 13 Until I come, </a:t>
            </a:r>
            <a:r>
              <a:rPr lang="en-US" sz="2800" b="1" dirty="0">
                <a:solidFill>
                  <a:srgbClr val="0070C0"/>
                </a:solidFill>
              </a:rPr>
              <a:t>devote</a:t>
            </a:r>
            <a:r>
              <a:rPr lang="en-US" sz="2800" b="1" dirty="0"/>
              <a:t> </a:t>
            </a:r>
            <a:r>
              <a:rPr lang="en-US" sz="2800" dirty="0"/>
              <a:t>yourself to the </a:t>
            </a:r>
            <a:r>
              <a:rPr lang="en-US" sz="2800" b="1" dirty="0">
                <a:solidFill>
                  <a:srgbClr val="00B050"/>
                </a:solidFill>
              </a:rPr>
              <a:t>public reading of Scripture</a:t>
            </a:r>
            <a:r>
              <a:rPr lang="en-US" sz="2800" dirty="0"/>
              <a:t>, to </a:t>
            </a:r>
            <a:r>
              <a:rPr lang="en-US" sz="2800" b="1" dirty="0">
                <a:solidFill>
                  <a:srgbClr val="00B050"/>
                </a:solidFill>
              </a:rPr>
              <a:t>exhortation,</a:t>
            </a:r>
            <a:r>
              <a:rPr lang="en-US" sz="2800" dirty="0"/>
              <a:t> to </a:t>
            </a:r>
            <a:r>
              <a:rPr lang="en-US" sz="2800" b="1" dirty="0">
                <a:solidFill>
                  <a:srgbClr val="00B050"/>
                </a:solidFill>
              </a:rPr>
              <a:t>teaching.</a:t>
            </a:r>
            <a:r>
              <a:rPr lang="en-US" sz="2800" dirty="0"/>
              <a:t> 14 Do not neglect the gift you have, which was given you by prophecy when the council of elders laid their hands on you. 15 </a:t>
            </a:r>
            <a:r>
              <a:rPr lang="en-US" sz="2800" b="1" dirty="0">
                <a:solidFill>
                  <a:srgbClr val="0070C0"/>
                </a:solidFill>
              </a:rPr>
              <a:t>Practice</a:t>
            </a:r>
            <a:r>
              <a:rPr lang="en-US" sz="2800" dirty="0"/>
              <a:t> these things, </a:t>
            </a:r>
            <a:r>
              <a:rPr lang="en-US" sz="2800" b="1" dirty="0">
                <a:solidFill>
                  <a:srgbClr val="0070C0"/>
                </a:solidFill>
              </a:rPr>
              <a:t>immerse</a:t>
            </a:r>
            <a:r>
              <a:rPr lang="en-US" sz="2800" dirty="0"/>
              <a:t> yourself in them, </a:t>
            </a:r>
            <a:r>
              <a:rPr lang="en-US" sz="2800" b="1" dirty="0">
                <a:solidFill>
                  <a:srgbClr val="FF0000"/>
                </a:solidFill>
              </a:rPr>
              <a:t>so that all may see your progress</a:t>
            </a:r>
            <a:r>
              <a:rPr lang="en-US" sz="2800" dirty="0"/>
              <a:t>. 16 Keep a close watch on yourself and on the teaching. </a:t>
            </a:r>
            <a:r>
              <a:rPr lang="en-US" sz="2800" b="1" dirty="0">
                <a:solidFill>
                  <a:srgbClr val="0070C0"/>
                </a:solidFill>
              </a:rPr>
              <a:t>Persist</a:t>
            </a:r>
            <a:r>
              <a:rPr lang="en-US" sz="2800" dirty="0"/>
              <a:t> in this, for by so doing you will </a:t>
            </a:r>
            <a:r>
              <a:rPr lang="en-US" sz="2800" b="1" dirty="0">
                <a:solidFill>
                  <a:srgbClr val="FF0000"/>
                </a:solidFill>
              </a:rPr>
              <a:t>save both yourself and your hearers</a:t>
            </a:r>
            <a:r>
              <a:rPr lang="en-US" sz="2800" dirty="0"/>
              <a:t>.</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01968215"/>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Scripture</a:t>
            </a:r>
          </a:p>
        </p:txBody>
      </p:sp>
      <p:sp>
        <p:nvSpPr>
          <p:cNvPr id="3" name="Content Placeholder 2"/>
          <p:cNvSpPr>
            <a:spLocks noGrp="1"/>
          </p:cNvSpPr>
          <p:nvPr>
            <p:ph idx="1"/>
          </p:nvPr>
        </p:nvSpPr>
        <p:spPr/>
        <p:txBody>
          <a:bodyPr/>
          <a:lstStyle/>
          <a:p>
            <a:r>
              <a:rPr lang="en-US" dirty="0"/>
              <a:t>2 Timothy 3:14-17</a:t>
            </a:r>
          </a:p>
          <a:p>
            <a:r>
              <a:rPr lang="en-US" dirty="0"/>
              <a:t>Psalm 19:7-10</a:t>
            </a:r>
          </a:p>
          <a:p>
            <a:r>
              <a:rPr lang="en-US" dirty="0"/>
              <a:t>Psalm 1</a:t>
            </a:r>
          </a:p>
          <a:p>
            <a:r>
              <a:rPr lang="en-US" dirty="0"/>
              <a:t>Luke 6:46-49</a:t>
            </a:r>
          </a:p>
          <a:p>
            <a:r>
              <a:rPr lang="en-US" dirty="0"/>
              <a:t>Acts 13:15-16; 48-49</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29162793"/>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Encouragement - Comfort</a:t>
            </a:r>
          </a:p>
        </p:txBody>
      </p:sp>
      <p:sp>
        <p:nvSpPr>
          <p:cNvPr id="3" name="Content Placeholder 2"/>
          <p:cNvSpPr>
            <a:spLocks noGrp="1"/>
          </p:cNvSpPr>
          <p:nvPr>
            <p:ph idx="1"/>
          </p:nvPr>
        </p:nvSpPr>
        <p:spPr/>
        <p:txBody>
          <a:bodyPr>
            <a:normAutofit/>
          </a:bodyPr>
          <a:lstStyle/>
          <a:p>
            <a:r>
              <a:rPr lang="en-US" dirty="0"/>
              <a:t>Psalm 1:1</a:t>
            </a:r>
          </a:p>
          <a:p>
            <a:r>
              <a:rPr lang="en-US" dirty="0"/>
              <a:t>Philippians 2:1-8</a:t>
            </a:r>
          </a:p>
          <a:p>
            <a:r>
              <a:rPr lang="en-US" dirty="0"/>
              <a:t>Hebrews 10:24-25</a:t>
            </a:r>
          </a:p>
          <a:p>
            <a:r>
              <a:rPr lang="en-US" dirty="0"/>
              <a:t>1 Thessalonians 5:11  </a:t>
            </a:r>
          </a:p>
          <a:p>
            <a:r>
              <a:rPr lang="en-US" dirty="0"/>
              <a:t>Proverbs 27:17 </a:t>
            </a:r>
          </a:p>
          <a:p>
            <a:r>
              <a:rPr lang="en-US" dirty="0"/>
              <a:t>Ecclesiastes 4:9-12</a:t>
            </a:r>
          </a:p>
          <a:p>
            <a:endParaRPr lang="en-US" dirty="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45350850"/>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Teaching</a:t>
            </a:r>
          </a:p>
        </p:txBody>
      </p:sp>
      <p:sp>
        <p:nvSpPr>
          <p:cNvPr id="3" name="Content Placeholder 2"/>
          <p:cNvSpPr>
            <a:spLocks noGrp="1"/>
          </p:cNvSpPr>
          <p:nvPr>
            <p:ph idx="1"/>
          </p:nvPr>
        </p:nvSpPr>
        <p:spPr/>
        <p:txBody>
          <a:bodyPr/>
          <a:lstStyle/>
          <a:p>
            <a:r>
              <a:rPr lang="en-US" dirty="0"/>
              <a:t>Matthew 28:18-20 </a:t>
            </a:r>
          </a:p>
          <a:p>
            <a:r>
              <a:rPr lang="en-US" dirty="0"/>
              <a:t>Acts 8:3-4 </a:t>
            </a:r>
          </a:p>
          <a:p>
            <a:r>
              <a:rPr lang="en-US" dirty="0"/>
              <a:t>Philippians 2:14-18 </a:t>
            </a:r>
          </a:p>
          <a:p>
            <a:r>
              <a:rPr lang="en-US" dirty="0"/>
              <a:t>Matthew 13:1-9</a:t>
            </a:r>
          </a:p>
          <a:p>
            <a:r>
              <a:rPr lang="en-US" dirty="0"/>
              <a:t>Colossians 3:12-14</a:t>
            </a:r>
          </a:p>
          <a:p>
            <a:r>
              <a:rPr lang="en-US" dirty="0"/>
              <a:t>Colossians 4:4-6 </a:t>
            </a:r>
          </a:p>
          <a:p>
            <a:r>
              <a:rPr lang="en-US" dirty="0"/>
              <a:t>Ephesians 4:15 </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2487851"/>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Timothy 4:12-16</a:t>
            </a:r>
          </a:p>
        </p:txBody>
      </p:sp>
      <p:sp>
        <p:nvSpPr>
          <p:cNvPr id="3" name="Content Placeholder 2"/>
          <p:cNvSpPr>
            <a:spLocks noGrp="1"/>
          </p:cNvSpPr>
          <p:nvPr>
            <p:ph idx="1"/>
          </p:nvPr>
        </p:nvSpPr>
        <p:spPr/>
        <p:txBody>
          <a:bodyPr>
            <a:normAutofit fontScale="77500" lnSpcReduction="20000"/>
          </a:bodyPr>
          <a:lstStyle/>
          <a:p>
            <a:pPr marL="0" indent="0">
              <a:buNone/>
            </a:pPr>
            <a:r>
              <a:rPr lang="en-US" sz="2800" dirty="0"/>
              <a:t>12 Let no one despise you for your youth, but set the believers an example in speech, in conduct, in love, in faith, in purity. 13 Until I come, devote yourself to the public reading of Scripture, to exhortation, to teaching. 14 Do not neglect the gift you have, which was given you by prophecy when the council of elders laid their hands on you. 15 Practice these things, immerse yourself in them, so that all may see your progress. 16 Keep a close watch on yourself and on the teaching. Persist in this, for by so doing you will save both yourself and your hearers.</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051247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a="http://schemas.openxmlformats.org/drawingml/2006/main" xmlns=""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TM10001114[[fn=Gallery]]</Template>
  <TotalTime>116</TotalTime>
  <Words>786</Words>
  <Application>Microsoft Macintosh PowerPoint</Application>
  <PresentationFormat>On-screen Show (4:3)</PresentationFormat>
  <Paragraphs>42</Paragraphs>
  <Slides>9</Slides>
  <Notes>9</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Gallery</vt:lpstr>
      <vt:lpstr>A Call to Action</vt:lpstr>
      <vt:lpstr>1 Timothy 4:12-16</vt:lpstr>
      <vt:lpstr>1 Timothy 4:12-16</vt:lpstr>
      <vt:lpstr>1 Timothy 4:12-16</vt:lpstr>
      <vt:lpstr>1 Timothy 4:12-16</vt:lpstr>
      <vt:lpstr>Reading Scripture</vt:lpstr>
      <vt:lpstr>Encouragement - Comfort</vt:lpstr>
      <vt:lpstr>Teaching</vt:lpstr>
      <vt:lpstr>1 Timothy 4:12-16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Call to Action</dc:title>
  <dc:creator>Kevin Wise</dc:creator>
  <cp:lastModifiedBy>Kyle Pope</cp:lastModifiedBy>
  <cp:revision>5</cp:revision>
  <cp:lastPrinted>2019-05-04T21:44:14Z</cp:lastPrinted>
  <dcterms:created xsi:type="dcterms:W3CDTF">2019-05-11T04:25:16Z</dcterms:created>
  <dcterms:modified xsi:type="dcterms:W3CDTF">2019-05-11T04:28:12Z</dcterms:modified>
</cp:coreProperties>
</file>