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14"/>
  </p:notesMasterIdLst>
  <p:sldIdLst>
    <p:sldId id="256" r:id="rId2"/>
    <p:sldId id="262" r:id="rId3"/>
    <p:sldId id="267" r:id="rId4"/>
    <p:sldId id="268" r:id="rId5"/>
    <p:sldId id="269" r:id="rId6"/>
    <p:sldId id="271" r:id="rId7"/>
    <p:sldId id="272" r:id="rId8"/>
    <p:sldId id="273" r:id="rId9"/>
    <p:sldId id="274" r:id="rId10"/>
    <p:sldId id="275" r:id="rId11"/>
    <p:sldId id="276" r:id="rId12"/>
    <p:sldId id="277" r:id="rId13"/>
  </p:sldIdLst>
  <p:sldSz cx="9144000" cy="6858000" type="screen4x3"/>
  <p:notesSz cx="6858000" cy="9144000"/>
  <p:defaultTextStyle>
    <a:defPPr>
      <a:defRPr lang="en-US"/>
    </a:defPPr>
    <a:lvl1pPr algn="l" rtl="0" fontAlgn="base">
      <a:lnSpc>
        <a:spcPct val="80000"/>
      </a:lnSpc>
      <a:spcBef>
        <a:spcPct val="20000"/>
      </a:spcBef>
      <a:spcAft>
        <a:spcPct val="0"/>
      </a:spcAft>
      <a:defRPr kern="1200">
        <a:solidFill>
          <a:schemeClr val="tx1"/>
        </a:solidFill>
        <a:latin typeface="Arial" charset="0"/>
        <a:ea typeface="ＭＳ Ｐゴシック" charset="0"/>
        <a:cs typeface="+mn-cs"/>
      </a:defRPr>
    </a:lvl1pPr>
    <a:lvl2pPr marL="457200" algn="l" rtl="0" fontAlgn="base">
      <a:lnSpc>
        <a:spcPct val="80000"/>
      </a:lnSpc>
      <a:spcBef>
        <a:spcPct val="20000"/>
      </a:spcBef>
      <a:spcAft>
        <a:spcPct val="0"/>
      </a:spcAft>
      <a:defRPr kern="1200">
        <a:solidFill>
          <a:schemeClr val="tx1"/>
        </a:solidFill>
        <a:latin typeface="Arial" charset="0"/>
        <a:ea typeface="ＭＳ Ｐゴシック" charset="0"/>
        <a:cs typeface="+mn-cs"/>
      </a:defRPr>
    </a:lvl2pPr>
    <a:lvl3pPr marL="914400" algn="l" rtl="0" fontAlgn="base">
      <a:lnSpc>
        <a:spcPct val="80000"/>
      </a:lnSpc>
      <a:spcBef>
        <a:spcPct val="20000"/>
      </a:spcBef>
      <a:spcAft>
        <a:spcPct val="0"/>
      </a:spcAft>
      <a:defRPr kern="1200">
        <a:solidFill>
          <a:schemeClr val="tx1"/>
        </a:solidFill>
        <a:latin typeface="Arial" charset="0"/>
        <a:ea typeface="ＭＳ Ｐゴシック" charset="0"/>
        <a:cs typeface="+mn-cs"/>
      </a:defRPr>
    </a:lvl3pPr>
    <a:lvl4pPr marL="1371600" algn="l" rtl="0" fontAlgn="base">
      <a:lnSpc>
        <a:spcPct val="80000"/>
      </a:lnSpc>
      <a:spcBef>
        <a:spcPct val="20000"/>
      </a:spcBef>
      <a:spcAft>
        <a:spcPct val="0"/>
      </a:spcAft>
      <a:defRPr kern="1200">
        <a:solidFill>
          <a:schemeClr val="tx1"/>
        </a:solidFill>
        <a:latin typeface="Arial" charset="0"/>
        <a:ea typeface="ＭＳ Ｐゴシック" charset="0"/>
        <a:cs typeface="+mn-cs"/>
      </a:defRPr>
    </a:lvl4pPr>
    <a:lvl5pPr marL="1828800" algn="l" rtl="0" fontAlgn="base">
      <a:lnSpc>
        <a:spcPct val="80000"/>
      </a:lnSpc>
      <a:spcBef>
        <a:spcPct val="20000"/>
      </a:spcBef>
      <a:spcAft>
        <a:spcPct val="0"/>
      </a:spcAft>
      <a:defRPr kern="1200">
        <a:solidFill>
          <a:schemeClr val="tx1"/>
        </a:solidFill>
        <a:latin typeface="Arial" charset="0"/>
        <a:ea typeface="ＭＳ Ｐゴシック" charset="0"/>
        <a:cs typeface="+mn-cs"/>
      </a:defRPr>
    </a:lvl5pPr>
    <a:lvl6pPr marL="2286000" algn="l" defTabSz="457200" rtl="0" eaLnBrk="1" latinLnBrk="0" hangingPunct="1">
      <a:defRPr kern="1200">
        <a:solidFill>
          <a:schemeClr val="tx1"/>
        </a:solidFill>
        <a:latin typeface="Arial" charset="0"/>
        <a:ea typeface="ＭＳ Ｐゴシック" charset="0"/>
        <a:cs typeface="+mn-cs"/>
      </a:defRPr>
    </a:lvl6pPr>
    <a:lvl7pPr marL="2743200" algn="l" defTabSz="457200" rtl="0" eaLnBrk="1" latinLnBrk="0" hangingPunct="1">
      <a:defRPr kern="1200">
        <a:solidFill>
          <a:schemeClr val="tx1"/>
        </a:solidFill>
        <a:latin typeface="Arial" charset="0"/>
        <a:ea typeface="ＭＳ Ｐゴシック" charset="0"/>
        <a:cs typeface="+mn-cs"/>
      </a:defRPr>
    </a:lvl7pPr>
    <a:lvl8pPr marL="3200400" algn="l" defTabSz="457200" rtl="0" eaLnBrk="1" latinLnBrk="0" hangingPunct="1">
      <a:defRPr kern="1200">
        <a:solidFill>
          <a:schemeClr val="tx1"/>
        </a:solidFill>
        <a:latin typeface="Arial" charset="0"/>
        <a:ea typeface="ＭＳ Ｐゴシック" charset="0"/>
        <a:cs typeface="+mn-cs"/>
      </a:defRPr>
    </a:lvl8pPr>
    <a:lvl9pPr marL="3657600" algn="l" defTabSz="457200" rtl="0" eaLnBrk="1" latinLnBrk="0" hangingPunct="1">
      <a:defRPr kern="1200">
        <a:solidFill>
          <a:schemeClr val="tx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FF"/>
    <a:srgbClr val="00FFCC"/>
    <a:srgbClr val="00CC99"/>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70" autoAdjust="0"/>
    <p:restoredTop sz="94886" autoAdjust="0"/>
  </p:normalViewPr>
  <p:slideViewPr>
    <p:cSldViewPr snapToGrid="0">
      <p:cViewPr varScale="1">
        <p:scale>
          <a:sx n="85" d="100"/>
          <a:sy n="85" d="100"/>
        </p:scale>
        <p:origin x="1296"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nSpc>
                <a:spcPct val="100000"/>
              </a:lnSpc>
              <a:spcBef>
                <a:spcPct val="0"/>
              </a:spcBef>
              <a:defRPr sz="1200"/>
            </a:lvl1pPr>
          </a:lstStyle>
          <a:p>
            <a:endParaRPr lang="en-US"/>
          </a:p>
        </p:txBody>
      </p:sp>
      <p:sp>
        <p:nvSpPr>
          <p:cNvPr id="6144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lnSpc>
                <a:spcPct val="100000"/>
              </a:lnSpc>
              <a:spcBef>
                <a:spcPct val="0"/>
              </a:spcBef>
              <a:defRPr sz="1200"/>
            </a:lvl1pPr>
          </a:lstStyle>
          <a:p>
            <a:endParaRPr lang="en-US"/>
          </a:p>
        </p:txBody>
      </p:sp>
      <p:sp>
        <p:nvSpPr>
          <p:cNvPr id="614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6144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44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nSpc>
                <a:spcPct val="100000"/>
              </a:lnSpc>
              <a:spcBef>
                <a:spcPct val="0"/>
              </a:spcBef>
              <a:defRPr sz="1200"/>
            </a:lvl1pPr>
          </a:lstStyle>
          <a:p>
            <a:endParaRPr lang="en-US"/>
          </a:p>
        </p:txBody>
      </p:sp>
      <p:sp>
        <p:nvSpPr>
          <p:cNvPr id="6144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lnSpc>
                <a:spcPct val="100000"/>
              </a:lnSpc>
              <a:spcBef>
                <a:spcPct val="0"/>
              </a:spcBef>
              <a:defRPr sz="1200"/>
            </a:lvl1pPr>
          </a:lstStyle>
          <a:p>
            <a:fld id="{79ED7EBF-7DBA-1C4F-AFED-5218590F4D18}" type="slidenum">
              <a:rPr lang="en-US"/>
              <a:pPr/>
              <a:t>‹#›</a:t>
            </a:fld>
            <a:endParaRPr lang="en-US"/>
          </a:p>
        </p:txBody>
      </p:sp>
    </p:spTree>
    <p:extLst>
      <p:ext uri="{BB962C8B-B14F-4D97-AF65-F5344CB8AC3E}">
        <p14:creationId xmlns:p14="http://schemas.microsoft.com/office/powerpoint/2010/main" val="10344388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ＭＳ Ｐゴシック" charset="0"/>
        <a:cs typeface="+mn-cs"/>
      </a:defRPr>
    </a:lvl1pPr>
    <a:lvl2pPr marL="457200" algn="l" rtl="0" fontAlgn="base">
      <a:spcBef>
        <a:spcPct val="30000"/>
      </a:spcBef>
      <a:spcAft>
        <a:spcPct val="0"/>
      </a:spcAft>
      <a:defRPr sz="1200" kern="1200">
        <a:solidFill>
          <a:schemeClr val="tx1"/>
        </a:solidFill>
        <a:latin typeface="Arial" charset="0"/>
        <a:ea typeface="ＭＳ Ｐゴシック" charset="0"/>
        <a:cs typeface="+mn-cs"/>
      </a:defRPr>
    </a:lvl2pPr>
    <a:lvl3pPr marL="914400" algn="l" rtl="0" fontAlgn="base">
      <a:spcBef>
        <a:spcPct val="30000"/>
      </a:spcBef>
      <a:spcAft>
        <a:spcPct val="0"/>
      </a:spcAft>
      <a:defRPr sz="1200" kern="1200">
        <a:solidFill>
          <a:schemeClr val="tx1"/>
        </a:solidFill>
        <a:latin typeface="Arial" charset="0"/>
        <a:ea typeface="ＭＳ Ｐゴシック" charset="0"/>
        <a:cs typeface="+mn-cs"/>
      </a:defRPr>
    </a:lvl3pPr>
    <a:lvl4pPr marL="1371600" algn="l" rtl="0" fontAlgn="base">
      <a:spcBef>
        <a:spcPct val="30000"/>
      </a:spcBef>
      <a:spcAft>
        <a:spcPct val="0"/>
      </a:spcAft>
      <a:defRPr sz="1200" kern="1200">
        <a:solidFill>
          <a:schemeClr val="tx1"/>
        </a:solidFill>
        <a:latin typeface="Arial" charset="0"/>
        <a:ea typeface="ＭＳ Ｐゴシック" charset="0"/>
        <a:cs typeface="+mn-cs"/>
      </a:defRPr>
    </a:lvl4pPr>
    <a:lvl5pPr marL="1828800" algn="l" rtl="0" fontAlgn="base">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80AD8F-0A69-7142-A4DD-99B94C6A73CF}" type="slidenum">
              <a:rPr lang="en-US"/>
              <a:pPr/>
              <a:t>1</a:t>
            </a:fld>
            <a:endParaRPr lang="en-US"/>
          </a:p>
        </p:txBody>
      </p:sp>
      <p:sp>
        <p:nvSpPr>
          <p:cNvPr id="63490"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63491"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133814-3E91-BC4B-8CE2-8632691FC561}" type="slidenum">
              <a:rPr lang="en-US"/>
              <a:pPr/>
              <a:t>2</a:t>
            </a:fld>
            <a:endParaRPr lang="en-US"/>
          </a:p>
        </p:txBody>
      </p:sp>
      <p:sp>
        <p:nvSpPr>
          <p:cNvPr id="6451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64515"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133814-3E91-BC4B-8CE2-8632691FC561}" type="slidenum">
              <a:rPr lang="en-US"/>
              <a:pPr/>
              <a:t>3</a:t>
            </a:fld>
            <a:endParaRPr lang="en-US"/>
          </a:p>
        </p:txBody>
      </p:sp>
      <p:sp>
        <p:nvSpPr>
          <p:cNvPr id="6451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64515"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133814-3E91-BC4B-8CE2-8632691FC561}" type="slidenum">
              <a:rPr lang="en-US"/>
              <a:pPr/>
              <a:t>4</a:t>
            </a:fld>
            <a:endParaRPr lang="en-US"/>
          </a:p>
        </p:txBody>
      </p:sp>
      <p:sp>
        <p:nvSpPr>
          <p:cNvPr id="6451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64515"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133814-3E91-BC4B-8CE2-8632691FC561}" type="slidenum">
              <a:rPr lang="en-US"/>
              <a:pPr/>
              <a:t>5</a:t>
            </a:fld>
            <a:endParaRPr lang="en-US"/>
          </a:p>
        </p:txBody>
      </p:sp>
      <p:sp>
        <p:nvSpPr>
          <p:cNvPr id="6451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64515"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133814-3E91-BC4B-8CE2-8632691FC561}" type="slidenum">
              <a:rPr lang="en-US"/>
              <a:pPr/>
              <a:t>6</a:t>
            </a:fld>
            <a:endParaRPr lang="en-US"/>
          </a:p>
        </p:txBody>
      </p:sp>
      <p:sp>
        <p:nvSpPr>
          <p:cNvPr id="6451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64515"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133814-3E91-BC4B-8CE2-8632691FC561}" type="slidenum">
              <a:rPr lang="en-US"/>
              <a:pPr/>
              <a:t>8</a:t>
            </a:fld>
            <a:endParaRPr lang="en-US"/>
          </a:p>
        </p:txBody>
      </p:sp>
      <p:sp>
        <p:nvSpPr>
          <p:cNvPr id="64514"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64515"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3250" name="Rectangle 2"/>
          <p:cNvSpPr>
            <a:spLocks noGrp="1" noChangeArrowheads="1"/>
          </p:cNvSpPr>
          <p:nvPr>
            <p:ph type="ctrTitle"/>
          </p:nvPr>
        </p:nvSpPr>
        <p:spPr>
          <a:xfrm>
            <a:off x="533400" y="1295400"/>
            <a:ext cx="8229600" cy="1143000"/>
          </a:xfrm>
        </p:spPr>
        <p:txBody>
          <a:bodyPr/>
          <a:lstStyle>
            <a:lvl1pPr algn="r">
              <a:defRPr sz="3600"/>
            </a:lvl1pPr>
          </a:lstStyle>
          <a:p>
            <a:pPr lvl="0"/>
            <a:r>
              <a:rPr lang="en-US" noProof="0"/>
              <a:t>Click to edit Master title style</a:t>
            </a:r>
          </a:p>
        </p:txBody>
      </p:sp>
      <p:sp>
        <p:nvSpPr>
          <p:cNvPr id="53251" name="Rectangle 3"/>
          <p:cNvSpPr>
            <a:spLocks noGrp="1" noChangeArrowheads="1"/>
          </p:cNvSpPr>
          <p:nvPr>
            <p:ph type="subTitle" idx="1"/>
          </p:nvPr>
        </p:nvSpPr>
        <p:spPr>
          <a:xfrm>
            <a:off x="3711575" y="2819400"/>
            <a:ext cx="5051425" cy="1295400"/>
          </a:xfrm>
        </p:spPr>
        <p:txBody>
          <a:bodyPr/>
          <a:lstStyle>
            <a:lvl1pPr marL="0" indent="0" algn="r">
              <a:buFontTx/>
              <a:buNone/>
              <a:defRPr/>
            </a:lvl1pPr>
          </a:lstStyle>
          <a:p>
            <a:pPr lvl="0"/>
            <a:r>
              <a:rPr lang="en-US" noProof="0"/>
              <a:t>Click to edit Master subtitle style</a:t>
            </a:r>
          </a:p>
        </p:txBody>
      </p:sp>
      <p:sp>
        <p:nvSpPr>
          <p:cNvPr id="53252" name="Rectangle 4"/>
          <p:cNvSpPr>
            <a:spLocks noGrp="1" noChangeArrowheads="1"/>
          </p:cNvSpPr>
          <p:nvPr>
            <p:ph type="dt" sz="half" idx="2"/>
          </p:nvPr>
        </p:nvSpPr>
        <p:spPr>
          <a:xfrm>
            <a:off x="304800" y="6400800"/>
            <a:ext cx="1905000" cy="457200"/>
          </a:xfrm>
        </p:spPr>
        <p:txBody>
          <a:bodyPr/>
          <a:lstStyle>
            <a:lvl1pPr>
              <a:defRPr/>
            </a:lvl1pPr>
          </a:lstStyle>
          <a:p>
            <a:endParaRPr lang="en-US"/>
          </a:p>
        </p:txBody>
      </p:sp>
      <p:sp>
        <p:nvSpPr>
          <p:cNvPr id="53253" name="Rectangle 5"/>
          <p:cNvSpPr>
            <a:spLocks noGrp="1" noChangeArrowheads="1"/>
          </p:cNvSpPr>
          <p:nvPr>
            <p:ph type="ftr" sz="quarter" idx="3"/>
          </p:nvPr>
        </p:nvSpPr>
        <p:spPr>
          <a:xfrm>
            <a:off x="3505200" y="6400800"/>
            <a:ext cx="2895600" cy="457200"/>
          </a:xfrm>
        </p:spPr>
        <p:txBody>
          <a:bodyPr/>
          <a:lstStyle>
            <a:lvl1pPr>
              <a:defRPr/>
            </a:lvl1pPr>
          </a:lstStyle>
          <a:p>
            <a:endParaRPr lang="en-US"/>
          </a:p>
        </p:txBody>
      </p:sp>
      <p:sp>
        <p:nvSpPr>
          <p:cNvPr id="53254" name="Rectangle 6"/>
          <p:cNvSpPr>
            <a:spLocks noGrp="1" noChangeArrowheads="1"/>
          </p:cNvSpPr>
          <p:nvPr>
            <p:ph type="sldNum" sz="quarter" idx="4"/>
          </p:nvPr>
        </p:nvSpPr>
        <p:spPr>
          <a:xfrm>
            <a:off x="6934200" y="6400800"/>
            <a:ext cx="1905000" cy="457200"/>
          </a:xfrm>
        </p:spPr>
        <p:txBody>
          <a:bodyPr/>
          <a:lstStyle>
            <a:lvl1pPr>
              <a:defRPr/>
            </a:lvl1pPr>
          </a:lstStyle>
          <a:p>
            <a:fld id="{F4673962-6E1D-6C46-9F41-C57D01027C66}" type="slidenum">
              <a:rPr lang="en-US"/>
              <a:pPr/>
              <a:t>‹#›</a:t>
            </a:fld>
            <a:endParaRPr lang="en-US"/>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704098D-04A7-0846-8D63-8E59A32A8D0D}" type="slidenum">
              <a:rPr lang="en-US"/>
              <a:pPr/>
              <a:t>‹#›</a:t>
            </a:fld>
            <a:endParaRPr lang="en-US"/>
          </a:p>
        </p:txBody>
      </p:sp>
    </p:spTree>
    <p:extLst>
      <p:ext uri="{BB962C8B-B14F-4D97-AF65-F5344CB8AC3E}">
        <p14:creationId xmlns:p14="http://schemas.microsoft.com/office/powerpoint/2010/main" val="2352596731"/>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0400" y="304800"/>
            <a:ext cx="1752600" cy="566261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752600" y="304800"/>
            <a:ext cx="5105400" cy="5662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1932733-F429-E240-92C9-C188B34F4ACD}" type="slidenum">
              <a:rPr lang="en-US"/>
              <a:pPr/>
              <a:t>‹#›</a:t>
            </a:fld>
            <a:endParaRPr lang="en-US"/>
          </a:p>
        </p:txBody>
      </p:sp>
    </p:spTree>
    <p:extLst>
      <p:ext uri="{BB962C8B-B14F-4D97-AF65-F5344CB8AC3E}">
        <p14:creationId xmlns:p14="http://schemas.microsoft.com/office/powerpoint/2010/main" val="2350947185"/>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E0F6142-7955-514E-9874-0D79C04991DC}" type="slidenum">
              <a:rPr lang="en-US"/>
              <a:pPr/>
              <a:t>‹#›</a:t>
            </a:fld>
            <a:endParaRPr lang="en-US"/>
          </a:p>
        </p:txBody>
      </p:sp>
    </p:spTree>
    <p:extLst>
      <p:ext uri="{BB962C8B-B14F-4D97-AF65-F5344CB8AC3E}">
        <p14:creationId xmlns:p14="http://schemas.microsoft.com/office/powerpoint/2010/main" val="3983111471"/>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AD5356F-5DC6-DF40-AC4C-AF3DF97D6FCE}" type="slidenum">
              <a:rPr lang="en-US"/>
              <a:pPr/>
              <a:t>‹#›</a:t>
            </a:fld>
            <a:endParaRPr lang="en-US"/>
          </a:p>
        </p:txBody>
      </p:sp>
    </p:spTree>
    <p:extLst>
      <p:ext uri="{BB962C8B-B14F-4D97-AF65-F5344CB8AC3E}">
        <p14:creationId xmlns:p14="http://schemas.microsoft.com/office/powerpoint/2010/main" val="2418613660"/>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752600" y="1395413"/>
            <a:ext cx="34290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334000" y="1395413"/>
            <a:ext cx="34290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C3B31A3-36A8-9B4B-9DC2-DEE7B974ED82}" type="slidenum">
              <a:rPr lang="en-US"/>
              <a:pPr/>
              <a:t>‹#›</a:t>
            </a:fld>
            <a:endParaRPr lang="en-US"/>
          </a:p>
        </p:txBody>
      </p:sp>
    </p:spTree>
    <p:extLst>
      <p:ext uri="{BB962C8B-B14F-4D97-AF65-F5344CB8AC3E}">
        <p14:creationId xmlns:p14="http://schemas.microsoft.com/office/powerpoint/2010/main" val="822702516"/>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D159B27-7AF6-0247-BFA3-6D70646827B8}" type="slidenum">
              <a:rPr lang="en-US"/>
              <a:pPr/>
              <a:t>‹#›</a:t>
            </a:fld>
            <a:endParaRPr lang="en-US"/>
          </a:p>
        </p:txBody>
      </p:sp>
    </p:spTree>
    <p:extLst>
      <p:ext uri="{BB962C8B-B14F-4D97-AF65-F5344CB8AC3E}">
        <p14:creationId xmlns:p14="http://schemas.microsoft.com/office/powerpoint/2010/main" val="2058769511"/>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123DAC9-83D5-BA48-B660-E9B3D2524AB0}" type="slidenum">
              <a:rPr lang="en-US"/>
              <a:pPr/>
              <a:t>‹#›</a:t>
            </a:fld>
            <a:endParaRPr lang="en-US"/>
          </a:p>
        </p:txBody>
      </p:sp>
    </p:spTree>
    <p:extLst>
      <p:ext uri="{BB962C8B-B14F-4D97-AF65-F5344CB8AC3E}">
        <p14:creationId xmlns:p14="http://schemas.microsoft.com/office/powerpoint/2010/main" val="675089766"/>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6BDB2B7-58B0-F240-A15C-FFBF1148BF0A}" type="slidenum">
              <a:rPr lang="en-US"/>
              <a:pPr/>
              <a:t>‹#›</a:t>
            </a:fld>
            <a:endParaRPr lang="en-US"/>
          </a:p>
        </p:txBody>
      </p:sp>
    </p:spTree>
    <p:extLst>
      <p:ext uri="{BB962C8B-B14F-4D97-AF65-F5344CB8AC3E}">
        <p14:creationId xmlns:p14="http://schemas.microsoft.com/office/powerpoint/2010/main" val="3547805484"/>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EB26D34-1B82-2247-9EF4-E74D884F63CD}" type="slidenum">
              <a:rPr lang="en-US"/>
              <a:pPr/>
              <a:t>‹#›</a:t>
            </a:fld>
            <a:endParaRPr lang="en-US"/>
          </a:p>
        </p:txBody>
      </p:sp>
    </p:spTree>
    <p:extLst>
      <p:ext uri="{BB962C8B-B14F-4D97-AF65-F5344CB8AC3E}">
        <p14:creationId xmlns:p14="http://schemas.microsoft.com/office/powerpoint/2010/main" val="1691123804"/>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4F67FC8-9B16-884D-B108-3F2D4F6C5B86}" type="slidenum">
              <a:rPr lang="en-US"/>
              <a:pPr/>
              <a:t>‹#›</a:t>
            </a:fld>
            <a:endParaRPr lang="en-US"/>
          </a:p>
        </p:txBody>
      </p:sp>
    </p:spTree>
    <p:extLst>
      <p:ext uri="{BB962C8B-B14F-4D97-AF65-F5344CB8AC3E}">
        <p14:creationId xmlns:p14="http://schemas.microsoft.com/office/powerpoint/2010/main" val="3977332386"/>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bwMode="auto">
          <a:xfrm>
            <a:off x="1752600" y="304800"/>
            <a:ext cx="7010400" cy="838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2227" name="Rectangle 3"/>
          <p:cNvSpPr>
            <a:spLocks noGrp="1" noChangeArrowheads="1"/>
          </p:cNvSpPr>
          <p:nvPr>
            <p:ph type="body" idx="1"/>
          </p:nvPr>
        </p:nvSpPr>
        <p:spPr bwMode="auto">
          <a:xfrm>
            <a:off x="1752600" y="1395413"/>
            <a:ext cx="7010400" cy="4572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 Second level</a:t>
            </a:r>
          </a:p>
        </p:txBody>
      </p:sp>
      <p:sp>
        <p:nvSpPr>
          <p:cNvPr id="52228" name="Rectangle 4"/>
          <p:cNvSpPr>
            <a:spLocks noGrp="1" noChangeArrowheads="1"/>
          </p:cNvSpPr>
          <p:nvPr>
            <p:ph type="dt" sz="half" idx="2"/>
          </p:nvPr>
        </p:nvSpPr>
        <p:spPr bwMode="auto">
          <a:xfrm>
            <a:off x="1905000" y="6400800"/>
            <a:ext cx="1371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nSpc>
                <a:spcPct val="100000"/>
              </a:lnSpc>
              <a:spcBef>
                <a:spcPct val="0"/>
              </a:spcBef>
              <a:defRPr sz="1400"/>
            </a:lvl1pPr>
          </a:lstStyle>
          <a:p>
            <a:endParaRPr lang="en-US"/>
          </a:p>
        </p:txBody>
      </p:sp>
      <p:sp>
        <p:nvSpPr>
          <p:cNvPr id="52229" name="Rectangle 5"/>
          <p:cNvSpPr>
            <a:spLocks noGrp="1" noChangeArrowheads="1"/>
          </p:cNvSpPr>
          <p:nvPr>
            <p:ph type="ftr" sz="quarter" idx="3"/>
          </p:nvPr>
        </p:nvSpPr>
        <p:spPr bwMode="auto">
          <a:xfrm>
            <a:off x="4316413" y="6400800"/>
            <a:ext cx="2084387"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lnSpc>
                <a:spcPct val="100000"/>
              </a:lnSpc>
              <a:spcBef>
                <a:spcPct val="0"/>
              </a:spcBef>
              <a:defRPr sz="1400"/>
            </a:lvl1pPr>
          </a:lstStyle>
          <a:p>
            <a:endParaRPr lang="en-US"/>
          </a:p>
        </p:txBody>
      </p:sp>
      <p:sp>
        <p:nvSpPr>
          <p:cNvPr id="52230" name="Rectangle 6"/>
          <p:cNvSpPr>
            <a:spLocks noGrp="1" noChangeArrowheads="1"/>
          </p:cNvSpPr>
          <p:nvPr>
            <p:ph type="sldNum" sz="quarter" idx="4"/>
          </p:nvPr>
        </p:nvSpPr>
        <p:spPr bwMode="auto">
          <a:xfrm>
            <a:off x="7391400" y="6400800"/>
            <a:ext cx="1371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lnSpc>
                <a:spcPct val="100000"/>
              </a:lnSpc>
              <a:spcBef>
                <a:spcPct val="0"/>
              </a:spcBef>
              <a:defRPr sz="1400"/>
            </a:lvl1pPr>
          </a:lstStyle>
          <a:p>
            <a:fld id="{6E1E2538-2B57-9B4C-A93C-6CC88AFE782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ransition>
    <p:fade thruBlk="1"/>
  </p:transition>
  <p:txStyles>
    <p:titleStyle>
      <a:lvl1pPr algn="l" rtl="0" eaLnBrk="1" fontAlgn="base" hangingPunct="1">
        <a:spcBef>
          <a:spcPct val="0"/>
        </a:spcBef>
        <a:spcAft>
          <a:spcPct val="0"/>
        </a:spcAft>
        <a:defRPr sz="3200" b="1">
          <a:solidFill>
            <a:srgbClr val="006666"/>
          </a:solidFill>
          <a:latin typeface="+mj-lt"/>
          <a:ea typeface="+mj-ea"/>
          <a:cs typeface="+mj-cs"/>
        </a:defRPr>
      </a:lvl1pPr>
      <a:lvl2pPr algn="l" rtl="0" eaLnBrk="1" fontAlgn="base" hangingPunct="1">
        <a:spcBef>
          <a:spcPct val="0"/>
        </a:spcBef>
        <a:spcAft>
          <a:spcPct val="0"/>
        </a:spcAft>
        <a:defRPr sz="3200" b="1">
          <a:solidFill>
            <a:srgbClr val="006666"/>
          </a:solidFill>
          <a:latin typeface="Tahoma" charset="0"/>
          <a:ea typeface="ＭＳ Ｐゴシック" charset="0"/>
        </a:defRPr>
      </a:lvl2pPr>
      <a:lvl3pPr algn="l" rtl="0" eaLnBrk="1" fontAlgn="base" hangingPunct="1">
        <a:spcBef>
          <a:spcPct val="0"/>
        </a:spcBef>
        <a:spcAft>
          <a:spcPct val="0"/>
        </a:spcAft>
        <a:defRPr sz="3200" b="1">
          <a:solidFill>
            <a:srgbClr val="006666"/>
          </a:solidFill>
          <a:latin typeface="Tahoma" charset="0"/>
          <a:ea typeface="ＭＳ Ｐゴシック" charset="0"/>
        </a:defRPr>
      </a:lvl3pPr>
      <a:lvl4pPr algn="l" rtl="0" eaLnBrk="1" fontAlgn="base" hangingPunct="1">
        <a:spcBef>
          <a:spcPct val="0"/>
        </a:spcBef>
        <a:spcAft>
          <a:spcPct val="0"/>
        </a:spcAft>
        <a:defRPr sz="3200" b="1">
          <a:solidFill>
            <a:srgbClr val="006666"/>
          </a:solidFill>
          <a:latin typeface="Tahoma" charset="0"/>
          <a:ea typeface="ＭＳ Ｐゴシック" charset="0"/>
        </a:defRPr>
      </a:lvl4pPr>
      <a:lvl5pPr algn="l" rtl="0" eaLnBrk="1" fontAlgn="base" hangingPunct="1">
        <a:spcBef>
          <a:spcPct val="0"/>
        </a:spcBef>
        <a:spcAft>
          <a:spcPct val="0"/>
        </a:spcAft>
        <a:defRPr sz="3200" b="1">
          <a:solidFill>
            <a:srgbClr val="006666"/>
          </a:solidFill>
          <a:latin typeface="Tahoma" charset="0"/>
          <a:ea typeface="ＭＳ Ｐゴシック" charset="0"/>
        </a:defRPr>
      </a:lvl5pPr>
      <a:lvl6pPr marL="457200" algn="l" rtl="0" eaLnBrk="1" fontAlgn="base" hangingPunct="1">
        <a:spcBef>
          <a:spcPct val="0"/>
        </a:spcBef>
        <a:spcAft>
          <a:spcPct val="0"/>
        </a:spcAft>
        <a:defRPr sz="3200" b="1">
          <a:solidFill>
            <a:srgbClr val="006666"/>
          </a:solidFill>
          <a:latin typeface="Tahoma" charset="0"/>
          <a:ea typeface="ＭＳ Ｐゴシック" charset="0"/>
        </a:defRPr>
      </a:lvl6pPr>
      <a:lvl7pPr marL="914400" algn="l" rtl="0" eaLnBrk="1" fontAlgn="base" hangingPunct="1">
        <a:spcBef>
          <a:spcPct val="0"/>
        </a:spcBef>
        <a:spcAft>
          <a:spcPct val="0"/>
        </a:spcAft>
        <a:defRPr sz="3200" b="1">
          <a:solidFill>
            <a:srgbClr val="006666"/>
          </a:solidFill>
          <a:latin typeface="Tahoma" charset="0"/>
          <a:ea typeface="ＭＳ Ｐゴシック" charset="0"/>
        </a:defRPr>
      </a:lvl7pPr>
      <a:lvl8pPr marL="1371600" algn="l" rtl="0" eaLnBrk="1" fontAlgn="base" hangingPunct="1">
        <a:spcBef>
          <a:spcPct val="0"/>
        </a:spcBef>
        <a:spcAft>
          <a:spcPct val="0"/>
        </a:spcAft>
        <a:defRPr sz="3200" b="1">
          <a:solidFill>
            <a:srgbClr val="006666"/>
          </a:solidFill>
          <a:latin typeface="Tahoma" charset="0"/>
          <a:ea typeface="ＭＳ Ｐゴシック" charset="0"/>
        </a:defRPr>
      </a:lvl8pPr>
      <a:lvl9pPr marL="1828800" algn="l" rtl="0" eaLnBrk="1" fontAlgn="base" hangingPunct="1">
        <a:spcBef>
          <a:spcPct val="0"/>
        </a:spcBef>
        <a:spcAft>
          <a:spcPct val="0"/>
        </a:spcAft>
        <a:defRPr sz="3200" b="1">
          <a:solidFill>
            <a:srgbClr val="006666"/>
          </a:solidFill>
          <a:latin typeface="Tahoma" charset="0"/>
          <a:ea typeface="ＭＳ Ｐゴシック" charset="0"/>
        </a:defRPr>
      </a:lvl9pPr>
    </p:titleStyle>
    <p:bodyStyle>
      <a:lvl1pPr marL="342900" indent="-342900" algn="l" rtl="0" eaLnBrk="1" fontAlgn="base" hangingPunct="1">
        <a:spcBef>
          <a:spcPct val="50000"/>
        </a:spcBef>
        <a:spcAft>
          <a:spcPct val="0"/>
        </a:spcAft>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Font typeface="Wingdings" charset="0"/>
        <a:buChar char="Ø"/>
        <a:defRPr sz="2200" i="1">
          <a:solidFill>
            <a:schemeClr val="tx1"/>
          </a:solidFill>
          <a:latin typeface="+mn-lt"/>
          <a:ea typeface="+mn-ea"/>
        </a:defRPr>
      </a:lvl2pPr>
      <a:lvl3pPr marL="1143000" indent="-228600" algn="l" rtl="0" eaLnBrk="1" fontAlgn="base" hangingPunct="1">
        <a:spcBef>
          <a:spcPct val="20000"/>
        </a:spcBef>
        <a:spcAft>
          <a:spcPct val="0"/>
        </a:spcAft>
        <a:buChar char="•"/>
        <a:defRPr sz="2000">
          <a:solidFill>
            <a:schemeClr val="tx1"/>
          </a:solidFill>
          <a:latin typeface="+mn-lt"/>
          <a:ea typeface="+mn-ea"/>
        </a:defRPr>
      </a:lvl3pPr>
      <a:lvl4pPr marL="1600200" indent="-228600" algn="l" rtl="0" eaLnBrk="1" fontAlgn="base" hangingPunct="1">
        <a:spcBef>
          <a:spcPct val="20000"/>
        </a:spcBef>
        <a:spcAft>
          <a:spcPct val="0"/>
        </a:spcAft>
        <a:buChar char="–"/>
        <a:defRPr sz="1600">
          <a:solidFill>
            <a:schemeClr val="tx1"/>
          </a:solidFill>
          <a:latin typeface="+mn-lt"/>
          <a:ea typeface="+mn-ea"/>
        </a:defRPr>
      </a:lvl4pPr>
      <a:lvl5pPr marL="2057400" indent="-228600" algn="l" rtl="0" eaLnBrk="1" fontAlgn="base" hangingPunct="1">
        <a:spcBef>
          <a:spcPct val="20000"/>
        </a:spcBef>
        <a:spcAft>
          <a:spcPct val="0"/>
        </a:spcAft>
        <a:buChar char="»"/>
        <a:defRPr sz="1200">
          <a:solidFill>
            <a:schemeClr val="tx1"/>
          </a:solidFill>
          <a:latin typeface="+mn-lt"/>
          <a:ea typeface="+mn-ea"/>
        </a:defRPr>
      </a:lvl5pPr>
      <a:lvl6pPr marL="2514600" indent="-228600" algn="l" rtl="0" eaLnBrk="1" fontAlgn="base" hangingPunct="1">
        <a:spcBef>
          <a:spcPct val="20000"/>
        </a:spcBef>
        <a:spcAft>
          <a:spcPct val="0"/>
        </a:spcAft>
        <a:buChar char="»"/>
        <a:defRPr sz="1200">
          <a:solidFill>
            <a:schemeClr val="tx1"/>
          </a:solidFill>
          <a:latin typeface="+mn-lt"/>
          <a:ea typeface="+mn-ea"/>
        </a:defRPr>
      </a:lvl6pPr>
      <a:lvl7pPr marL="2971800" indent="-228600" algn="l" rtl="0" eaLnBrk="1" fontAlgn="base" hangingPunct="1">
        <a:spcBef>
          <a:spcPct val="20000"/>
        </a:spcBef>
        <a:spcAft>
          <a:spcPct val="0"/>
        </a:spcAft>
        <a:buChar char="»"/>
        <a:defRPr sz="1200">
          <a:solidFill>
            <a:schemeClr val="tx1"/>
          </a:solidFill>
          <a:latin typeface="+mn-lt"/>
          <a:ea typeface="+mn-ea"/>
        </a:defRPr>
      </a:lvl7pPr>
      <a:lvl8pPr marL="3429000" indent="-228600" algn="l" rtl="0" eaLnBrk="1" fontAlgn="base" hangingPunct="1">
        <a:spcBef>
          <a:spcPct val="20000"/>
        </a:spcBef>
        <a:spcAft>
          <a:spcPct val="0"/>
        </a:spcAft>
        <a:buChar char="»"/>
        <a:defRPr sz="1200">
          <a:solidFill>
            <a:schemeClr val="tx1"/>
          </a:solidFill>
          <a:latin typeface="+mn-lt"/>
          <a:ea typeface="+mn-ea"/>
        </a:defRPr>
      </a:lvl8pPr>
      <a:lvl9pPr marL="3886200" indent="-228600" algn="l" rtl="0" eaLnBrk="1" fontAlgn="base" hangingPunct="1">
        <a:spcBef>
          <a:spcPct val="20000"/>
        </a:spcBef>
        <a:spcAft>
          <a:spcPct val="0"/>
        </a:spcAft>
        <a:buChar char="»"/>
        <a:defRPr sz="12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18783" y="1339850"/>
            <a:ext cx="8628926" cy="1143000"/>
          </a:xfrm>
        </p:spPr>
        <p:txBody>
          <a:bodyPr/>
          <a:lstStyle/>
          <a:p>
            <a:r>
              <a:rPr lang="en-US" sz="4800" dirty="0">
                <a:latin typeface="Chalkduster"/>
                <a:cs typeface="Chalkduster"/>
              </a:rPr>
              <a:t>Are you a 90 or a 52?</a:t>
            </a:r>
          </a:p>
        </p:txBody>
      </p:sp>
      <p:sp>
        <p:nvSpPr>
          <p:cNvPr id="2051" name="Rectangle 3"/>
          <p:cNvSpPr>
            <a:spLocks noGrp="1" noChangeArrowheads="1"/>
          </p:cNvSpPr>
          <p:nvPr>
            <p:ph type="subTitle" idx="1"/>
          </p:nvPr>
        </p:nvSpPr>
        <p:spPr>
          <a:xfrm>
            <a:off x="2992438" y="2768600"/>
            <a:ext cx="5248275" cy="1109663"/>
          </a:xfrm>
        </p:spPr>
        <p:txBody>
          <a:bodyPr/>
          <a:lstStyle/>
          <a:p>
            <a:pPr>
              <a:spcBef>
                <a:spcPct val="0"/>
              </a:spcBef>
            </a:pPr>
            <a:endParaRPr lang="en-US" sz="2000" b="1" i="1" dirty="0"/>
          </a:p>
          <a:p>
            <a:pPr>
              <a:spcBef>
                <a:spcPct val="0"/>
              </a:spcBef>
            </a:pPr>
            <a:r>
              <a:rPr lang="en-US" sz="2000" b="1" i="1" dirty="0"/>
              <a:t>A lesson from Nehemiah…</a:t>
            </a:r>
          </a:p>
        </p:txBody>
      </p:sp>
    </p:spTree>
  </p:cSld>
  <p:clrMapOvr>
    <a:masterClrMapping/>
  </p:clrMapOvr>
  <mc:AlternateContent xmlns:mc="http://schemas.openxmlformats.org/markup-compatibility/2006" xmlns:p14="http://schemas.microsoft.com/office/powerpoint/2010/main">
    <mc:Choice Requires="p14">
      <p:transition spd="slow" p14:dur="20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16560" y="892912"/>
            <a:ext cx="7010400" cy="2715961"/>
          </a:xfrm>
        </p:spPr>
        <p:txBody>
          <a:bodyPr/>
          <a:lstStyle/>
          <a:p>
            <a:pPr marL="0" indent="0">
              <a:buNone/>
            </a:pPr>
            <a:r>
              <a:rPr lang="en-US" sz="7200" dirty="0">
                <a:solidFill>
                  <a:srgbClr val="FF0000"/>
                </a:solidFill>
                <a:latin typeface="Chalkduster"/>
                <a:cs typeface="Chalkduster"/>
              </a:rPr>
              <a:t>YOU’RE NOT </a:t>
            </a:r>
            <a:r>
              <a:rPr lang="en-US" sz="6600" dirty="0">
                <a:solidFill>
                  <a:srgbClr val="FF0000"/>
                </a:solidFill>
                <a:latin typeface="Chalkduster"/>
                <a:cs typeface="Chalkduster"/>
              </a:rPr>
              <a:t>ALONE!!</a:t>
            </a:r>
          </a:p>
          <a:p>
            <a:pPr marL="0" indent="0">
              <a:buNone/>
            </a:pPr>
            <a:r>
              <a:rPr lang="en-US" sz="6600" dirty="0">
                <a:solidFill>
                  <a:srgbClr val="FF0000"/>
                </a:solidFill>
                <a:latin typeface="Chalkduster"/>
                <a:cs typeface="Chalkduster"/>
              </a:rPr>
              <a:t>COMMUNITY</a:t>
            </a:r>
          </a:p>
          <a:p>
            <a:pPr marL="0" indent="0">
              <a:buNone/>
            </a:pPr>
            <a:r>
              <a:rPr lang="en-US" sz="6600" dirty="0">
                <a:solidFill>
                  <a:srgbClr val="FF0000"/>
                </a:solidFill>
                <a:latin typeface="Chalkduster"/>
                <a:cs typeface="Chalkduster"/>
              </a:rPr>
              <a:t>COOPERATION</a:t>
            </a:r>
          </a:p>
        </p:txBody>
      </p:sp>
    </p:spTree>
    <p:extLst>
      <p:ext uri="{BB962C8B-B14F-4D97-AF65-F5344CB8AC3E}">
        <p14:creationId xmlns:p14="http://schemas.microsoft.com/office/powerpoint/2010/main" val="27532552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16560" y="892912"/>
            <a:ext cx="7010400" cy="2715961"/>
          </a:xfrm>
        </p:spPr>
        <p:txBody>
          <a:bodyPr/>
          <a:lstStyle/>
          <a:p>
            <a:pPr marL="0" indent="0">
              <a:buNone/>
            </a:pPr>
            <a:r>
              <a:rPr lang="en-US" sz="7200" dirty="0">
                <a:solidFill>
                  <a:srgbClr val="FF0000"/>
                </a:solidFill>
                <a:latin typeface="Chalkduster"/>
                <a:cs typeface="Chalkduster"/>
              </a:rPr>
              <a:t>REMEMBER!!</a:t>
            </a:r>
          </a:p>
          <a:p>
            <a:pPr marL="0" indent="0">
              <a:buNone/>
            </a:pPr>
            <a:r>
              <a:rPr lang="en-US" sz="5400" dirty="0">
                <a:solidFill>
                  <a:srgbClr val="FF0000"/>
                </a:solidFill>
                <a:latin typeface="Chalkduster"/>
                <a:cs typeface="Chalkduster"/>
              </a:rPr>
              <a:t>NOTHING WORTH DOING IS EASY, EXPECT ADVERSITY</a:t>
            </a:r>
            <a:endParaRPr lang="en-US" sz="4800" dirty="0">
              <a:solidFill>
                <a:srgbClr val="FF0000"/>
              </a:solidFill>
              <a:latin typeface="Chalkduster"/>
              <a:cs typeface="Chalkduster"/>
            </a:endParaRPr>
          </a:p>
        </p:txBody>
      </p:sp>
    </p:spTree>
    <p:extLst>
      <p:ext uri="{BB962C8B-B14F-4D97-AF65-F5344CB8AC3E}">
        <p14:creationId xmlns:p14="http://schemas.microsoft.com/office/powerpoint/2010/main" val="14353369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16560" y="892912"/>
            <a:ext cx="7010400" cy="2715961"/>
          </a:xfrm>
        </p:spPr>
        <p:txBody>
          <a:bodyPr/>
          <a:lstStyle/>
          <a:p>
            <a:pPr marL="0" indent="0">
              <a:buNone/>
            </a:pPr>
            <a:r>
              <a:rPr lang="en-US" sz="6000" dirty="0">
                <a:solidFill>
                  <a:srgbClr val="FF0000"/>
                </a:solidFill>
                <a:latin typeface="Chalkduster"/>
                <a:cs typeface="Chalkduster"/>
              </a:rPr>
              <a:t>BE A 52!</a:t>
            </a:r>
          </a:p>
          <a:p>
            <a:pPr marL="0" indent="0">
              <a:buNone/>
            </a:pPr>
            <a:r>
              <a:rPr lang="en-US" sz="6000" dirty="0">
                <a:solidFill>
                  <a:srgbClr val="FF0000"/>
                </a:solidFill>
                <a:latin typeface="Chalkduster"/>
                <a:cs typeface="Chalkduster"/>
              </a:rPr>
              <a:t>PICK AN AREA TO IMPROVE AND FIX IT!</a:t>
            </a:r>
            <a:endParaRPr lang="en-US" sz="4000" dirty="0">
              <a:solidFill>
                <a:srgbClr val="FF0000"/>
              </a:solidFill>
              <a:latin typeface="Chalkduster"/>
              <a:cs typeface="Chalkduster"/>
            </a:endParaRPr>
          </a:p>
        </p:txBody>
      </p:sp>
    </p:spTree>
    <p:extLst>
      <p:ext uri="{BB962C8B-B14F-4D97-AF65-F5344CB8AC3E}">
        <p14:creationId xmlns:p14="http://schemas.microsoft.com/office/powerpoint/2010/main" val="31561760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1" name="Rectangle 9"/>
          <p:cNvSpPr>
            <a:spLocks noGrp="1" noChangeArrowheads="1"/>
          </p:cNvSpPr>
          <p:nvPr>
            <p:ph type="title"/>
          </p:nvPr>
        </p:nvSpPr>
        <p:spPr/>
        <p:txBody>
          <a:bodyPr/>
          <a:lstStyle/>
          <a:p>
            <a:r>
              <a:rPr lang="en-US" dirty="0">
                <a:latin typeface="Chalkboard"/>
                <a:cs typeface="Chalkboard"/>
              </a:rPr>
              <a:t>Are you a 90 or a 52?</a:t>
            </a:r>
          </a:p>
        </p:txBody>
      </p:sp>
      <p:sp>
        <p:nvSpPr>
          <p:cNvPr id="8202" name="Rectangle 10"/>
          <p:cNvSpPr>
            <a:spLocks noGrp="1" noChangeArrowheads="1"/>
          </p:cNvSpPr>
          <p:nvPr>
            <p:ph type="body" idx="1"/>
          </p:nvPr>
        </p:nvSpPr>
        <p:spPr>
          <a:noFill/>
        </p:spPr>
        <p:txBody>
          <a:bodyPr/>
          <a:lstStyle/>
          <a:p>
            <a:r>
              <a:rPr lang="en-US" dirty="0">
                <a:latin typeface="Chalkboard"/>
                <a:cs typeface="Chalkboard"/>
              </a:rPr>
              <a:t>Context matters, units matter!</a:t>
            </a:r>
          </a:p>
          <a:p>
            <a:pPr lvl="1"/>
            <a:r>
              <a:rPr lang="en-US" dirty="0">
                <a:latin typeface="Chalkboard"/>
                <a:cs typeface="Chalkboard"/>
              </a:rPr>
              <a:t>Might be thinking about grades	</a:t>
            </a:r>
          </a:p>
          <a:p>
            <a:pPr lvl="2"/>
            <a:r>
              <a:rPr lang="en-US" dirty="0">
                <a:latin typeface="Chalkboard"/>
                <a:cs typeface="Chalkboard"/>
              </a:rPr>
              <a:t>An A is better than an F</a:t>
            </a:r>
          </a:p>
          <a:p>
            <a:pPr lvl="1"/>
            <a:r>
              <a:rPr lang="en-US" dirty="0">
                <a:latin typeface="Chalkboard"/>
                <a:cs typeface="Chalkboard"/>
              </a:rPr>
              <a:t>Might be thinking about salary</a:t>
            </a:r>
          </a:p>
          <a:p>
            <a:pPr lvl="2"/>
            <a:r>
              <a:rPr lang="en-US" dirty="0">
                <a:latin typeface="Chalkboard"/>
                <a:cs typeface="Chalkboard"/>
              </a:rPr>
              <a:t>Most people would prefer to make 90k </a:t>
            </a:r>
            <a:r>
              <a:rPr lang="en-US" dirty="0" err="1">
                <a:latin typeface="Chalkboard"/>
                <a:cs typeface="Chalkboard"/>
              </a:rPr>
              <a:t>vs</a:t>
            </a:r>
            <a:r>
              <a:rPr lang="en-US" dirty="0">
                <a:latin typeface="Chalkboard"/>
                <a:cs typeface="Chalkboard"/>
              </a:rPr>
              <a:t> 50k</a:t>
            </a:r>
          </a:p>
          <a:p>
            <a:pPr lvl="1"/>
            <a:r>
              <a:rPr lang="en-US" dirty="0">
                <a:latin typeface="Chalkboard"/>
                <a:cs typeface="Chalkboard"/>
              </a:rPr>
              <a:t>Maybe your thinking about age</a:t>
            </a:r>
          </a:p>
          <a:p>
            <a:pPr lvl="2"/>
            <a:r>
              <a:rPr lang="en-US" dirty="0">
                <a:latin typeface="Chalkboard"/>
                <a:cs typeface="Chalkboard"/>
              </a:rPr>
              <a:t>I’d rather be 52 years old than 90 years old</a:t>
            </a:r>
          </a:p>
          <a:p>
            <a:pPr lvl="2"/>
            <a:r>
              <a:rPr lang="en-US" dirty="0">
                <a:latin typeface="Chalkboard"/>
                <a:cs typeface="Chalkboard"/>
              </a:rPr>
              <a:t>The question doesn’t make much sense without context</a:t>
            </a:r>
          </a:p>
          <a:p>
            <a:pPr lvl="2"/>
            <a:endParaRPr lang="en-US" dirty="0">
              <a:latin typeface="Chalkboard"/>
              <a:cs typeface="Chalkboard"/>
            </a:endParaRPr>
          </a:p>
          <a:p>
            <a:pPr lvl="1"/>
            <a:r>
              <a:rPr lang="en-US" dirty="0">
                <a:latin typeface="Chalkboard"/>
                <a:cs typeface="Chalkboard"/>
              </a:rPr>
              <a:t>The difference is not 38, it’s 32,798!</a:t>
            </a:r>
          </a:p>
          <a:p>
            <a:pPr lvl="1"/>
            <a:r>
              <a:rPr lang="en-US" dirty="0">
                <a:latin typeface="Chalkboard"/>
                <a:cs typeface="Chalkboard"/>
              </a:rPr>
              <a:t>So choose carefully!</a:t>
            </a:r>
          </a:p>
          <a:p>
            <a:pPr lvl="2"/>
            <a:endParaRPr lang="en-US" dirty="0">
              <a:latin typeface="Chalkboard"/>
              <a:cs typeface="Chalkboard"/>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1" name="Rectangle 9"/>
          <p:cNvSpPr>
            <a:spLocks noGrp="1" noChangeArrowheads="1"/>
          </p:cNvSpPr>
          <p:nvPr>
            <p:ph type="title"/>
          </p:nvPr>
        </p:nvSpPr>
        <p:spPr/>
        <p:txBody>
          <a:bodyPr/>
          <a:lstStyle/>
          <a:p>
            <a:r>
              <a:rPr lang="en-US" dirty="0">
                <a:latin typeface="Chalkboard"/>
                <a:cs typeface="Chalkboard"/>
              </a:rPr>
              <a:t>Are you a 90 or a 52?</a:t>
            </a:r>
          </a:p>
        </p:txBody>
      </p:sp>
      <p:pic>
        <p:nvPicPr>
          <p:cNvPr id="2" name="Picture 1" descr="Nehemiahs-Jerusalem.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83777" y="1376004"/>
            <a:ext cx="6110467" cy="4869857"/>
          </a:xfrm>
          <a:prstGeom prst="rect">
            <a:avLst/>
          </a:prstGeom>
        </p:spPr>
      </p:pic>
    </p:spTree>
    <p:extLst>
      <p:ext uri="{BB962C8B-B14F-4D97-AF65-F5344CB8AC3E}">
        <p14:creationId xmlns:p14="http://schemas.microsoft.com/office/powerpoint/2010/main" val="1676895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1" name="Rectangle 9"/>
          <p:cNvSpPr>
            <a:spLocks noGrp="1" noChangeArrowheads="1"/>
          </p:cNvSpPr>
          <p:nvPr>
            <p:ph type="title"/>
          </p:nvPr>
        </p:nvSpPr>
        <p:spPr/>
        <p:txBody>
          <a:bodyPr/>
          <a:lstStyle/>
          <a:p>
            <a:r>
              <a:rPr lang="en-US" dirty="0">
                <a:latin typeface="Chalkboard"/>
                <a:cs typeface="Chalkboard"/>
              </a:rPr>
              <a:t>Are you a 90 or a 52?</a:t>
            </a:r>
          </a:p>
        </p:txBody>
      </p:sp>
      <p:pic>
        <p:nvPicPr>
          <p:cNvPr id="3" name="Picture 2" descr="a4c47bfa24edc9eb6a53c97e5d01de9a.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20665" y="1901996"/>
            <a:ext cx="5066625" cy="3584637"/>
          </a:xfrm>
          <a:prstGeom prst="rect">
            <a:avLst/>
          </a:prstGeom>
        </p:spPr>
      </p:pic>
    </p:spTree>
    <p:extLst>
      <p:ext uri="{BB962C8B-B14F-4D97-AF65-F5344CB8AC3E}">
        <p14:creationId xmlns:p14="http://schemas.microsoft.com/office/powerpoint/2010/main" val="1676895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1" name="Rectangle 9"/>
          <p:cNvSpPr>
            <a:spLocks noGrp="1" noChangeArrowheads="1"/>
          </p:cNvSpPr>
          <p:nvPr>
            <p:ph type="title"/>
          </p:nvPr>
        </p:nvSpPr>
        <p:spPr/>
        <p:txBody>
          <a:bodyPr/>
          <a:lstStyle/>
          <a:p>
            <a:r>
              <a:rPr lang="en-US" dirty="0">
                <a:latin typeface="Chalkboard"/>
                <a:cs typeface="Chalkboard"/>
              </a:rPr>
              <a:t>Are you a 90 or a 52?</a:t>
            </a:r>
          </a:p>
        </p:txBody>
      </p:sp>
      <p:sp>
        <p:nvSpPr>
          <p:cNvPr id="4" name="Rectangle 10"/>
          <p:cNvSpPr>
            <a:spLocks noGrp="1" noChangeArrowheads="1"/>
          </p:cNvSpPr>
          <p:nvPr>
            <p:ph type="body" idx="1"/>
          </p:nvPr>
        </p:nvSpPr>
        <p:spPr>
          <a:noFill/>
        </p:spPr>
        <p:txBody>
          <a:bodyPr/>
          <a:lstStyle/>
          <a:p>
            <a:pPr marL="0" indent="0">
              <a:buNone/>
            </a:pPr>
            <a:r>
              <a:rPr lang="en-US" sz="1800" dirty="0">
                <a:latin typeface="Chalkboard"/>
                <a:cs typeface="Chalkboard"/>
              </a:rPr>
              <a:t>Nehemiah 2:16-18 </a:t>
            </a:r>
            <a:endParaRPr lang="en-US" sz="1800" b="1" dirty="0">
              <a:latin typeface="Chalkboard"/>
              <a:cs typeface="Chalkboard"/>
            </a:endParaRPr>
          </a:p>
          <a:p>
            <a:pPr marL="0" indent="0">
              <a:buNone/>
            </a:pPr>
            <a:r>
              <a:rPr lang="en-US" sz="1800" dirty="0">
                <a:latin typeface="Chalkboard"/>
                <a:cs typeface="Chalkboard"/>
              </a:rPr>
              <a:t>And the officials did not know where I had gone or what I had done; I had not yet told the Jews, the priests, the nobles, the officials, or the others who did the work.</a:t>
            </a:r>
          </a:p>
          <a:p>
            <a:pPr marL="0" indent="0">
              <a:buNone/>
            </a:pPr>
            <a:r>
              <a:rPr lang="en-US" sz="1800" dirty="0">
                <a:latin typeface="Chalkboard"/>
                <a:cs typeface="Chalkboard"/>
              </a:rPr>
              <a:t>Then I said to them, “You see the </a:t>
            </a:r>
            <a:r>
              <a:rPr lang="en-US" sz="1800" b="1" dirty="0">
                <a:solidFill>
                  <a:srgbClr val="FF0000"/>
                </a:solidFill>
                <a:latin typeface="Chalkboard"/>
                <a:cs typeface="Chalkboard"/>
              </a:rPr>
              <a:t>distress </a:t>
            </a:r>
            <a:r>
              <a:rPr lang="en-US" sz="1800" dirty="0">
                <a:latin typeface="Chalkboard"/>
                <a:cs typeface="Chalkboard"/>
              </a:rPr>
              <a:t>that we </a:t>
            </a:r>
            <a:r>
              <a:rPr lang="en-US" sz="1800" i="1" dirty="0">
                <a:latin typeface="Chalkboard"/>
                <a:cs typeface="Chalkboard"/>
              </a:rPr>
              <a:t>are</a:t>
            </a:r>
            <a:r>
              <a:rPr lang="en-US" sz="1800" dirty="0">
                <a:latin typeface="Chalkboard"/>
                <a:cs typeface="Chalkboard"/>
              </a:rPr>
              <a:t> in, how Jerusalem </a:t>
            </a:r>
            <a:r>
              <a:rPr lang="en-US" sz="1800" i="1" dirty="0">
                <a:latin typeface="Chalkboard"/>
                <a:cs typeface="Chalkboard"/>
              </a:rPr>
              <a:t>lies</a:t>
            </a:r>
            <a:r>
              <a:rPr lang="en-US" sz="1800" dirty="0">
                <a:latin typeface="Chalkboard"/>
                <a:cs typeface="Chalkboard"/>
              </a:rPr>
              <a:t> waste, and its gates are burned with fire. Come and let us build the wall of Jerusalem, that we may no longer be a reproach.” And I told them of the hand of my God which had been good upon me, and also of the king’s words that he had spoken to me.</a:t>
            </a:r>
          </a:p>
          <a:p>
            <a:pPr marL="0" indent="0">
              <a:buNone/>
            </a:pPr>
            <a:r>
              <a:rPr lang="en-US" sz="1800" b="1" dirty="0">
                <a:solidFill>
                  <a:srgbClr val="FF0000"/>
                </a:solidFill>
                <a:latin typeface="Chalkboard"/>
                <a:cs typeface="Chalkboard"/>
              </a:rPr>
              <a:t>So they said, “Let us rise up and build.” Then they set their hands to </a:t>
            </a:r>
            <a:r>
              <a:rPr lang="en-US" sz="1800" b="1" i="1" dirty="0">
                <a:solidFill>
                  <a:srgbClr val="FF0000"/>
                </a:solidFill>
                <a:latin typeface="Chalkboard"/>
                <a:cs typeface="Chalkboard"/>
              </a:rPr>
              <a:t>this</a:t>
            </a:r>
            <a:r>
              <a:rPr lang="en-US" sz="1800" b="1" dirty="0">
                <a:solidFill>
                  <a:srgbClr val="FF0000"/>
                </a:solidFill>
                <a:latin typeface="Chalkboard"/>
                <a:cs typeface="Chalkboard"/>
              </a:rPr>
              <a:t> good </a:t>
            </a:r>
            <a:r>
              <a:rPr lang="en-US" sz="1800" b="1" i="1" dirty="0">
                <a:solidFill>
                  <a:srgbClr val="FF0000"/>
                </a:solidFill>
                <a:latin typeface="Chalkboard"/>
                <a:cs typeface="Chalkboard"/>
              </a:rPr>
              <a:t>work.</a:t>
            </a:r>
            <a:endParaRPr lang="en-US" sz="1800" b="1" dirty="0">
              <a:solidFill>
                <a:srgbClr val="FF0000"/>
              </a:solidFill>
              <a:latin typeface="Chalkboard"/>
              <a:cs typeface="Chalkboard"/>
            </a:endParaRPr>
          </a:p>
          <a:p>
            <a:pPr marL="914400" lvl="2" indent="0">
              <a:buNone/>
            </a:pPr>
            <a:endParaRPr lang="en-US" sz="1800" dirty="0">
              <a:latin typeface="Chalkboard"/>
              <a:cs typeface="Chalkboard"/>
            </a:endParaRPr>
          </a:p>
        </p:txBody>
      </p:sp>
    </p:spTree>
    <p:extLst>
      <p:ext uri="{BB962C8B-B14F-4D97-AF65-F5344CB8AC3E}">
        <p14:creationId xmlns:p14="http://schemas.microsoft.com/office/powerpoint/2010/main" val="39881604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1" name="Rectangle 9"/>
          <p:cNvSpPr>
            <a:spLocks noGrp="1" noChangeArrowheads="1"/>
          </p:cNvSpPr>
          <p:nvPr>
            <p:ph type="title"/>
          </p:nvPr>
        </p:nvSpPr>
        <p:spPr/>
        <p:txBody>
          <a:bodyPr/>
          <a:lstStyle/>
          <a:p>
            <a:r>
              <a:rPr lang="en-US" dirty="0">
                <a:latin typeface="Chalkboard"/>
                <a:cs typeface="Chalkboard"/>
              </a:rPr>
              <a:t>Are you a 90 or a 52?</a:t>
            </a:r>
          </a:p>
        </p:txBody>
      </p:sp>
      <p:sp>
        <p:nvSpPr>
          <p:cNvPr id="4" name="Rectangle 10"/>
          <p:cNvSpPr>
            <a:spLocks noGrp="1" noChangeArrowheads="1"/>
          </p:cNvSpPr>
          <p:nvPr>
            <p:ph type="body" idx="1"/>
          </p:nvPr>
        </p:nvSpPr>
        <p:spPr>
          <a:noFill/>
        </p:spPr>
        <p:txBody>
          <a:bodyPr/>
          <a:lstStyle/>
          <a:p>
            <a:pPr marL="0" indent="0">
              <a:buNone/>
            </a:pPr>
            <a:r>
              <a:rPr lang="en-US" sz="1800" dirty="0">
                <a:latin typeface="Chalkboard"/>
                <a:cs typeface="Chalkboard"/>
              </a:rPr>
              <a:t>Nehemiah 4:17-19</a:t>
            </a:r>
          </a:p>
          <a:p>
            <a:pPr marL="0" indent="0">
              <a:buNone/>
            </a:pPr>
            <a:r>
              <a:rPr lang="en-US" sz="1800" dirty="0">
                <a:latin typeface="Chalkboard"/>
                <a:cs typeface="Chalkboard"/>
              </a:rPr>
              <a:t>Those who built on the wall, and those who carried burdens, loaded themselves so that with </a:t>
            </a:r>
            <a:r>
              <a:rPr lang="en-US" sz="1800" b="1" dirty="0">
                <a:solidFill>
                  <a:srgbClr val="FF0000"/>
                </a:solidFill>
                <a:latin typeface="Chalkboard"/>
                <a:cs typeface="Chalkboard"/>
              </a:rPr>
              <a:t>one hand they worked at construction, and with the other held a weapon. Every one of the builders had his sword girded at his side as he built. </a:t>
            </a:r>
            <a:r>
              <a:rPr lang="en-US" sz="1800" dirty="0">
                <a:latin typeface="Chalkboard"/>
                <a:cs typeface="Chalkboard"/>
              </a:rPr>
              <a:t>And the one who sounded the trumpet was beside me.</a:t>
            </a:r>
          </a:p>
          <a:p>
            <a:pPr marL="0" indent="0">
              <a:buNone/>
            </a:pPr>
            <a:r>
              <a:rPr lang="en-US" sz="1800" dirty="0">
                <a:latin typeface="Chalkboard"/>
                <a:cs typeface="Chalkboard"/>
              </a:rPr>
              <a:t>Then I said to the nobles, the rulers, and the rest of the people, “The work is great and extensive, and we are separated far from one another on the wall. Wherever you hear the sound of the trumpet, rally to us there. </a:t>
            </a:r>
            <a:r>
              <a:rPr lang="en-US" sz="1800" b="1" dirty="0">
                <a:solidFill>
                  <a:srgbClr val="FF0000"/>
                </a:solidFill>
                <a:latin typeface="Chalkboard"/>
                <a:cs typeface="Chalkboard"/>
              </a:rPr>
              <a:t>Our God will fight for us</a:t>
            </a:r>
            <a:r>
              <a:rPr lang="en-US" sz="1800" dirty="0">
                <a:latin typeface="Chalkboard"/>
                <a:cs typeface="Chalkboard"/>
              </a:rPr>
              <a:t>.”</a:t>
            </a:r>
          </a:p>
          <a:p>
            <a:pPr marL="914400" lvl="2" indent="0">
              <a:buNone/>
            </a:pPr>
            <a:endParaRPr lang="en-US" sz="1800" dirty="0">
              <a:latin typeface="Chalkboard"/>
              <a:cs typeface="Chalkboard"/>
            </a:endParaRPr>
          </a:p>
        </p:txBody>
      </p:sp>
    </p:spTree>
    <p:extLst>
      <p:ext uri="{BB962C8B-B14F-4D97-AF65-F5344CB8AC3E}">
        <p14:creationId xmlns:p14="http://schemas.microsoft.com/office/powerpoint/2010/main" val="34472869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16560" y="892912"/>
            <a:ext cx="7010400" cy="2715961"/>
          </a:xfrm>
        </p:spPr>
        <p:txBody>
          <a:bodyPr/>
          <a:lstStyle/>
          <a:p>
            <a:pPr marL="0" indent="0">
              <a:buNone/>
            </a:pPr>
            <a:r>
              <a:rPr lang="en-US" sz="7200" dirty="0">
                <a:solidFill>
                  <a:srgbClr val="FF0000"/>
                </a:solidFill>
                <a:latin typeface="Chalkduster"/>
                <a:cs typeface="Chalkduster"/>
              </a:rPr>
              <a:t>90 YEARS OR 52 DAYS?</a:t>
            </a:r>
          </a:p>
          <a:p>
            <a:pPr marL="0" indent="0">
              <a:buNone/>
            </a:pPr>
            <a:r>
              <a:rPr lang="en-US" sz="7200" dirty="0">
                <a:solidFill>
                  <a:srgbClr val="FF0000"/>
                </a:solidFill>
                <a:latin typeface="Chalkduster"/>
                <a:cs typeface="Chalkduster"/>
              </a:rPr>
              <a:t>WHICH ONE ARE YOU???</a:t>
            </a:r>
          </a:p>
        </p:txBody>
      </p:sp>
    </p:spTree>
    <p:extLst>
      <p:ext uri="{BB962C8B-B14F-4D97-AF65-F5344CB8AC3E}">
        <p14:creationId xmlns:p14="http://schemas.microsoft.com/office/powerpoint/2010/main" val="34953366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1" name="Rectangle 9"/>
          <p:cNvSpPr>
            <a:spLocks noGrp="1" noChangeArrowheads="1"/>
          </p:cNvSpPr>
          <p:nvPr>
            <p:ph type="title"/>
          </p:nvPr>
        </p:nvSpPr>
        <p:spPr/>
        <p:txBody>
          <a:bodyPr/>
          <a:lstStyle/>
          <a:p>
            <a:r>
              <a:rPr lang="en-US" dirty="0">
                <a:latin typeface="Chalkboard"/>
                <a:cs typeface="Chalkboard"/>
              </a:rPr>
              <a:t>Our battle is not physical…</a:t>
            </a:r>
          </a:p>
        </p:txBody>
      </p:sp>
      <p:sp>
        <p:nvSpPr>
          <p:cNvPr id="4" name="Rectangle 10"/>
          <p:cNvSpPr>
            <a:spLocks noGrp="1" noChangeArrowheads="1"/>
          </p:cNvSpPr>
          <p:nvPr>
            <p:ph type="body" idx="1"/>
          </p:nvPr>
        </p:nvSpPr>
        <p:spPr>
          <a:noFill/>
        </p:spPr>
        <p:txBody>
          <a:bodyPr/>
          <a:lstStyle/>
          <a:p>
            <a:pPr marL="0" indent="0">
              <a:buNone/>
            </a:pPr>
            <a:r>
              <a:rPr lang="en-US" dirty="0">
                <a:latin typeface="Chalkboard"/>
                <a:cs typeface="Chalkboard"/>
              </a:rPr>
              <a:t>2 Corinthians 10:3-6</a:t>
            </a:r>
          </a:p>
          <a:p>
            <a:pPr marL="0" indent="0">
              <a:buNone/>
            </a:pPr>
            <a:r>
              <a:rPr lang="en-US" dirty="0">
                <a:latin typeface="Chalkboard"/>
                <a:cs typeface="Chalkboard"/>
              </a:rPr>
              <a:t>For though we walk in the flesh, we do not war according to the flesh. For the weapons of our warfare </a:t>
            </a:r>
            <a:r>
              <a:rPr lang="en-US" i="1" dirty="0">
                <a:latin typeface="Chalkboard"/>
                <a:cs typeface="Chalkboard"/>
              </a:rPr>
              <a:t>are</a:t>
            </a:r>
            <a:r>
              <a:rPr lang="en-US" dirty="0">
                <a:latin typeface="Chalkboard"/>
                <a:cs typeface="Chalkboard"/>
              </a:rPr>
              <a:t> not carnal but mighty in God for pulling down strongholds, casting down arguments and every high thing that exalts itself against the knowledge of God, bringing every thought into captivity to the obedience of Christ, and being ready to punish all disobedience when your obedience is fulfilled.</a:t>
            </a:r>
          </a:p>
        </p:txBody>
      </p:sp>
    </p:spTree>
    <p:extLst>
      <p:ext uri="{BB962C8B-B14F-4D97-AF65-F5344CB8AC3E}">
        <p14:creationId xmlns:p14="http://schemas.microsoft.com/office/powerpoint/2010/main" val="38675313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3600" y="938594"/>
            <a:ext cx="7010400" cy="2715961"/>
          </a:xfrm>
        </p:spPr>
        <p:txBody>
          <a:bodyPr/>
          <a:lstStyle/>
          <a:p>
            <a:pPr marL="0" indent="0">
              <a:buNone/>
            </a:pPr>
            <a:r>
              <a:rPr lang="en-US" sz="7200" dirty="0">
                <a:solidFill>
                  <a:srgbClr val="FF0000"/>
                </a:solidFill>
                <a:latin typeface="Chalkduster"/>
                <a:cs typeface="Chalkduster"/>
              </a:rPr>
              <a:t>THE 2 Ps</a:t>
            </a:r>
          </a:p>
          <a:p>
            <a:pPr marL="0" indent="0">
              <a:buNone/>
            </a:pPr>
            <a:r>
              <a:rPr lang="en-US" sz="7200" dirty="0">
                <a:solidFill>
                  <a:srgbClr val="FF0000"/>
                </a:solidFill>
                <a:latin typeface="Chalkduster"/>
                <a:cs typeface="Chalkduster"/>
              </a:rPr>
              <a:t>PASSION</a:t>
            </a:r>
          </a:p>
          <a:p>
            <a:pPr marL="0" indent="0">
              <a:buNone/>
            </a:pPr>
            <a:r>
              <a:rPr lang="en-US" sz="7200" dirty="0">
                <a:solidFill>
                  <a:srgbClr val="FF0000"/>
                </a:solidFill>
                <a:latin typeface="Chalkduster"/>
                <a:cs typeface="Chalkduster"/>
              </a:rPr>
              <a:t>PRAYER</a:t>
            </a:r>
          </a:p>
        </p:txBody>
      </p:sp>
    </p:spTree>
    <p:extLst>
      <p:ext uri="{BB962C8B-B14F-4D97-AF65-F5344CB8AC3E}">
        <p14:creationId xmlns:p14="http://schemas.microsoft.com/office/powerpoint/2010/main" val="27532552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theme/theme1.xml><?xml version="1.0" encoding="utf-8"?>
<a:theme xmlns:a="http://schemas.openxmlformats.org/drawingml/2006/main" name="TM01158951">
  <a:themeElements>
    <a:clrScheme name="1844_Classroom Expectations_Copyedite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844_Classroom Expectations_Copyedited">
      <a:majorFont>
        <a:latin typeface="Tahoma"/>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0C0C0"/>
        </a:solidFill>
        <a:ln>
          <a:noFill/>
        </a:ln>
        <a:effectLst/>
        <a:extLst>
          <a:ext uri="{91240B29-F687-4f45-9708-019B960494DF}">
            <a14:hiddenLine xmlns="" xmlns:a14="http://schemas.microsoft.com/office/drawing/2010/main" w="2857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80000"/>
          </a:lnSpc>
          <a:spcBef>
            <a:spcPct val="2000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rgbClr val="C0C0C0"/>
        </a:solidFill>
        <a:ln>
          <a:noFill/>
        </a:ln>
        <a:effectLst/>
        <a:extLst>
          <a:ext uri="{91240B29-F687-4f45-9708-019B960494DF}">
            <a14:hiddenLine xmlns="" xmlns:a14="http://schemas.microsoft.com/office/drawing/2010/main" w="2857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80000"/>
          </a:lnSpc>
          <a:spcBef>
            <a:spcPct val="20000"/>
          </a:spcBef>
          <a:spcAft>
            <a:spcPct val="0"/>
          </a:spcAft>
          <a:buClrTx/>
          <a:buSzTx/>
          <a:buFontTx/>
          <a:buNone/>
          <a:tabLst/>
          <a:defRPr kumimoji="0" lang="en-US" sz="18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1844_Classroom Expectations_Copyedite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844_Classroom Expectations_Copyedite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844_Classroom Expectations_Copyedite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844_Classroom Expectations_Copyedite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844_Classroom Expectations_Copyedite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844_Classroom Expectations_Copyedite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844_Classroom Expectations_Copyedite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844_Classroom Expectations_Copyedite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844_Classroom Expectations_Copyedite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844_Classroom Expectations_Copyedite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844_Classroom Expectations_Copyedite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844_Classroom Expectations_Copyedite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844_Classroom Expectations_Copyedited 1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TM01158951</Template>
  <TotalTime>1587</TotalTime>
  <Words>521</Words>
  <Application>Microsoft Macintosh PowerPoint</Application>
  <PresentationFormat>On-screen Show (4:3)</PresentationFormat>
  <Paragraphs>48</Paragraphs>
  <Slides>12</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Chalkboard</vt:lpstr>
      <vt:lpstr>Chalkduster</vt:lpstr>
      <vt:lpstr>Tahoma</vt:lpstr>
      <vt:lpstr>Wingdings</vt:lpstr>
      <vt:lpstr>TM01158951</vt:lpstr>
      <vt:lpstr>Are you a 90 or a 52?</vt:lpstr>
      <vt:lpstr>Are you a 90 or a 52?</vt:lpstr>
      <vt:lpstr>Are you a 90 or a 52?</vt:lpstr>
      <vt:lpstr>Are you a 90 or a 52?</vt:lpstr>
      <vt:lpstr>Are you a 90 or a 52?</vt:lpstr>
      <vt:lpstr>Are you a 90 or a 52?</vt:lpstr>
      <vt:lpstr>PowerPoint Presentation</vt:lpstr>
      <vt:lpstr>Our battle is not physical…</vt:lpstr>
      <vt:lpstr>PowerPoint Presentation</vt:lpstr>
      <vt:lpstr>PowerPoint Presentation</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cp:keywords/>
  <dc:description/>
  <cp:lastModifiedBy>Kyle Pope</cp:lastModifiedBy>
  <cp:revision>19</cp:revision>
  <dcterms:created xsi:type="dcterms:W3CDTF">2004-11-09T23:39:25Z</dcterms:created>
  <dcterms:modified xsi:type="dcterms:W3CDTF">2019-11-01T20:23:56Z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TC011589511033</vt:lpwstr>
  </property>
</Properties>
</file>