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8"/>
  </p:notesMasterIdLst>
  <p:sldIdLst>
    <p:sldId id="334" r:id="rId2"/>
    <p:sldId id="335" r:id="rId3"/>
    <p:sldId id="323" r:id="rId4"/>
    <p:sldId id="326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“And when He had sent the multitudes away, He went up on the mountain by Himself to pray. Now when evening came, He was alone there.”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Matt. 14:23, NKJV</a:t>
            </a:r>
            <a:endParaRPr lang="en-US" sz="2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Interesting Practice of Jesus—God in the Flesh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Before Calling Twelve (Luke 6:12)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Transfiguration (Luke 9:28)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Gethsemane (Matt. 26:39)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Why Did Jesus Pray?</a:t>
            </a:r>
            <a:endParaRPr lang="en-US" sz="2800" b="1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Part of Maintaining a Relationship (John 10:30; 8:29; 16:32)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An Example to Us (1 John 2:6; Acts 10:9)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Do We Foster This Element of a Good Relationship to God?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Do We Follow Christ’s Example?</a:t>
            </a:r>
            <a:endParaRPr lang="en-US" sz="2800" b="1" i="1" dirty="0">
              <a:solidFill>
                <a:srgbClr val="FFFF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" y="304800"/>
            <a:ext cx="8686800" cy="1529781"/>
            <a:chOff x="152400" y="304800"/>
            <a:chExt cx="8686800" cy="152978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52400" y="418809"/>
              <a:ext cx="86868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A Better Life of Prayer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Start Some Customs </a:t>
            </a:r>
            <a:r>
              <a:rPr lang="en-US" sz="2800" b="1" dirty="0" smtClean="0"/>
              <a:t>(Dan. 6:6-10; Ps. 55:16-17).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Understand—God Wants Us to Pray </a:t>
            </a:r>
            <a:r>
              <a:rPr lang="en-US" sz="2800" b="1" dirty="0" smtClean="0"/>
              <a:t>(Luke 18:1; 1 Pet. 3:12)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Better Life of Prayer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Cast Your Cares on Him </a:t>
            </a:r>
            <a:r>
              <a:rPr lang="en-US" sz="2800" b="1" dirty="0" smtClean="0"/>
              <a:t>(1 Pet. 5:6-7; Phil. 4:6-7)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300" b="1" dirty="0" smtClean="0"/>
              <a:t>Regularly Pray for Others</a:t>
            </a:r>
            <a:r>
              <a:rPr lang="en-US" sz="2800" b="1" dirty="0" smtClean="0"/>
              <a:t> (“Pray for Us” 1 Thess. 5:25; 2 Thess. 3:1; Heb. 13:18; 1 Tim. 2:1-4; 1 John 5:16)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Better Life of Prayer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Don’t Stop Praying </a:t>
            </a:r>
            <a:r>
              <a:rPr lang="en-US" sz="2800" b="1" dirty="0" smtClean="0"/>
              <a:t>(Rom. 12:10-12; 1 Thess. 5:17; Col. 4:2-4)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Be Watchful in Prayer</a:t>
            </a:r>
            <a:r>
              <a:rPr lang="en-US" sz="2800" b="1" dirty="0" smtClean="0"/>
              <a:t> (“Vigilant in it” Col. 4:2; 1 Pet. 4:7; Eph. 6:18-20)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A Better Life of Prayer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2437</TotalTime>
  <Words>322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Slide 1</vt:lpstr>
      <vt:lpstr>Slide 2</vt:lpstr>
      <vt:lpstr>Slide 3</vt:lpstr>
      <vt:lpstr>Slide 4</vt:lpstr>
      <vt:lpstr>Slide 5</vt:lpstr>
      <vt:lpstr>Slide 6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133</cp:revision>
  <dcterms:created xsi:type="dcterms:W3CDTF">2019-08-05T14:33:39Z</dcterms:created>
  <dcterms:modified xsi:type="dcterms:W3CDTF">2019-08-05T14:34:32Z</dcterms:modified>
</cp:coreProperties>
</file>