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9" r:id="rId1"/>
  </p:sldMasterIdLst>
  <p:notesMasterIdLst>
    <p:notesMasterId r:id="rId8"/>
  </p:notesMasterIdLst>
  <p:sldIdLst>
    <p:sldId id="334" r:id="rId2"/>
    <p:sldId id="335" r:id="rId3"/>
    <p:sldId id="323" r:id="rId4"/>
    <p:sldId id="326" r:id="rId5"/>
    <p:sldId id="327" r:id="rId6"/>
    <p:sldId id="328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5pPr>
    <a:lvl6pPr marL="2286000" algn="l" defTabSz="457200" rtl="0" eaLnBrk="1" latinLnBrk="0" hangingPunct="1"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6pPr>
    <a:lvl7pPr marL="2743200" algn="l" defTabSz="457200" rtl="0" eaLnBrk="1" latinLnBrk="0" hangingPunct="1"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7pPr>
    <a:lvl8pPr marL="3200400" algn="l" defTabSz="457200" rtl="0" eaLnBrk="1" latinLnBrk="0" hangingPunct="1"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8pPr>
    <a:lvl9pPr marL="3657600" algn="l" defTabSz="457200" rtl="0" eaLnBrk="1" latinLnBrk="0" hangingPunct="1"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9pPr>
  </p:defaultTextStyle>
  <p:extLst>
    <p:ext uri="{EFAFB233-063F-42B5-8137-9DF3F51BA10A}">
      <p15:sldGuideLst xmlns:mc="http://schemas.openxmlformats.org/markup-compatibility/2006" xmlns:mv="urn:schemas-microsoft-com:mac:vml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  <p:ext uri="{FD5EFAAD-0ECE-453E-9831-46B23BE46B34}">
      <p15:chartTrackingRefBased xmlns:mc="http://schemas.openxmlformats.org/markup-compatibility/2006" xmlns:mv="urn:schemas-microsoft-com:mac:vml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39" name="Rectangle 3">
            <a:extLst/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>
            <a:extLst/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4342" name="Rectangle 6">
            <a:extLst/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3" name="Rectangle 7">
            <a:extLst/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13A6D41-C6BB-0A4A-81C4-8F01C89D1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3" descr="stars.jpg"/>
          <p:cNvPicPr>
            <a:picLocks noChangeAspect="1"/>
          </p:cNvPicPr>
          <p:nvPr userDrawn="1"/>
        </p:nvPicPr>
        <p:blipFill>
          <a:blip r:embed="rId2">
            <a:lum bright="-20000"/>
          </a:blip>
          <a:srcRect l="32843" t="21552" r="26196" b="20415"/>
          <a:stretch>
            <a:fillRect/>
          </a:stretch>
        </p:blipFill>
        <p:spPr bwMode="auto">
          <a:xfrm rot="10800000"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17" descr="earth3.png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040404"/>
              </a:clrFrom>
              <a:clrTo>
                <a:srgbClr val="04040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4763498"/>
            <a:ext cx="1905000" cy="209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07" name="Rectangle 39">
            <a:extLst/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7208" name="Rectangle 40">
            <a:extLst/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1" name="Rectangle 41">
            <a:extLst/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2" name="Rectangle 42">
            <a:extLst/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" name="Rectangle 43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B3CC8-BA6E-2449-B311-3D2592FA91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/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E503C-9F70-CB49-B586-73B278FBB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/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/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40B99-4042-6443-8E66-160E60D91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29D24-E5E6-2244-83C5-0231237FC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2583F-40A0-9C4C-98C2-B3E39A31BF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F9001-E2EB-4443-995F-09EBB87DF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39DAC-2B99-1C48-8B40-92A285479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/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/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62D71-F55D-F64E-A0C9-9D018A6F2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CF930-0B39-0841-8E79-D33267A90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2EF0A-582F-3041-B333-457CB708B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344E4-44B4-EA4F-BB55-B9CD4DD41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/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CB293-47FA-D447-A358-6CC17B1B6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3" descr="stars.jpg"/>
          <p:cNvPicPr>
            <a:picLocks noChangeAspect="1"/>
          </p:cNvPicPr>
          <p:nvPr userDrawn="1"/>
        </p:nvPicPr>
        <p:blipFill>
          <a:blip r:embed="rId14">
            <a:lum bright="-20000"/>
          </a:blip>
          <a:srcRect l="32843" t="21552" r="26196" b="20415"/>
          <a:stretch>
            <a:fillRect/>
          </a:stretch>
        </p:blipFill>
        <p:spPr bwMode="auto">
          <a:xfrm rot="10800000"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17" descr="earth3.png"/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040404"/>
              </a:clrFrom>
              <a:clrTo>
                <a:srgbClr val="04040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4763498"/>
            <a:ext cx="1905000" cy="209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83" name="Rectangle 39">
            <a:extLst/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84" name="Rectangle 40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85" name="Rectangle 41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86" name="Rectangle 42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D6434A8-CB64-8743-90BD-1BF757D53F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87" name="Rectangle 43">
            <a:extLst/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8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  <p:sldLayoutId id="214748390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7162800" cy="4800600"/>
          </a:xfrm>
        </p:spPr>
        <p:txBody>
          <a:bodyPr anchor="ctr"/>
          <a:lstStyle/>
          <a:p>
            <a:pPr marL="0" indent="0">
              <a:spcAft>
                <a:spcPts val="1200"/>
              </a:spcAft>
              <a:buNone/>
              <a:defRPr/>
            </a:pPr>
            <a:r>
              <a:rPr lang="en-US" sz="2600" b="1" dirty="0" smtClean="0"/>
              <a:t>“And when He had sent the multitudes away, He went up on the mountain by Himself to pray. Now when evening came, He was alone there.”</a:t>
            </a:r>
          </a:p>
          <a:p>
            <a:pPr marL="0" indent="0" algn="r">
              <a:spcAft>
                <a:spcPts val="1200"/>
              </a:spcAft>
              <a:buNone/>
              <a:defRPr/>
            </a:pPr>
            <a:r>
              <a:rPr lang="en-US" sz="2600" b="1" dirty="0" smtClean="0"/>
              <a:t>Matt. 14:23, NKJV</a:t>
            </a:r>
            <a:endParaRPr lang="en-US" sz="2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286000"/>
            <a:ext cx="7162800" cy="4038600"/>
          </a:xfrm>
        </p:spPr>
        <p:txBody>
          <a:bodyPr/>
          <a:lstStyle/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Interesting Practice of Jesus—God in the Flesh</a:t>
            </a:r>
          </a:p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Before Calling Twelve (Luke 6:12)</a:t>
            </a:r>
          </a:p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Transfiguration (Luke 9:28)</a:t>
            </a:r>
          </a:p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Gethsemane (Matt. 26:39)</a:t>
            </a:r>
          </a:p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i="1" dirty="0" smtClean="0">
                <a:solidFill>
                  <a:srgbClr val="FFFFFF"/>
                </a:solidFill>
              </a:rPr>
              <a:t>Why Did Jesus Pray?</a:t>
            </a:r>
            <a:endParaRPr lang="en-US" sz="2800" b="1" i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286000"/>
            <a:ext cx="7162800" cy="4038600"/>
          </a:xfrm>
        </p:spPr>
        <p:txBody>
          <a:bodyPr/>
          <a:lstStyle/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Part of Maintaining a Relationship (John 10:30; 8:29; 16:32)</a:t>
            </a:r>
          </a:p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An Example to Us (1 John 2:6; Acts 10:9)</a:t>
            </a:r>
          </a:p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i="1" dirty="0" smtClean="0">
                <a:solidFill>
                  <a:srgbClr val="FFFFFF"/>
                </a:solidFill>
              </a:rPr>
              <a:t>Do We Foster This Element of a Good Relationship to God?</a:t>
            </a:r>
          </a:p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i="1" dirty="0" smtClean="0">
                <a:solidFill>
                  <a:srgbClr val="FFFFFF"/>
                </a:solidFill>
              </a:rPr>
              <a:t>Do We Follow Christ’s Example?</a:t>
            </a:r>
            <a:endParaRPr lang="en-US" sz="2800" b="1" i="1" dirty="0">
              <a:solidFill>
                <a:srgbClr val="FFFFFF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52400" y="304800"/>
            <a:ext cx="8686800" cy="1529781"/>
            <a:chOff x="152400" y="304800"/>
            <a:chExt cx="8686800" cy="1529781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rcRect l="20715" r="28080"/>
            <a:stretch>
              <a:fillRect/>
            </a:stretch>
          </p:blipFill>
          <p:spPr bwMode="auto">
            <a:xfrm>
              <a:off x="533400" y="304800"/>
              <a:ext cx="5423232" cy="1182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52400" y="418809"/>
              <a:ext cx="8686800" cy="1415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endParaRPr>
            </a:p>
            <a:p>
              <a:pPr algn="ctr"/>
              <a:r>
                <a:rPr lang="en-US" sz="4300" b="1" dirty="0" smtClean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  <a:latin typeface="Cambria"/>
                  <a:cs typeface="Cambria"/>
                </a:rPr>
                <a:t>A Better Life of Prayer </a:t>
              </a: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848600" cy="3886200"/>
          </a:xfrm>
        </p:spPr>
        <p:txBody>
          <a:bodyPr anchor="ctr"/>
          <a:lstStyle/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/>
              <a:defRPr/>
            </a:pPr>
            <a:r>
              <a:rPr lang="en-US" sz="3500" b="1" dirty="0" smtClean="0"/>
              <a:t>Start Some Customs </a:t>
            </a:r>
            <a:r>
              <a:rPr lang="en-US" sz="2800" b="1" dirty="0" smtClean="0"/>
              <a:t>(Dan. 6:6-10; Ps. 55:16-17).</a:t>
            </a:r>
          </a:p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/>
              <a:defRPr/>
            </a:pPr>
            <a:r>
              <a:rPr lang="en-US" sz="3500" b="1" dirty="0" smtClean="0"/>
              <a:t>Understand—God Wants Us to Pray </a:t>
            </a:r>
            <a:r>
              <a:rPr lang="en-US" sz="2800" b="1" dirty="0" smtClean="0"/>
              <a:t>(Luke 18:1; 1 Pet. 3:12)</a:t>
            </a:r>
            <a:r>
              <a:rPr lang="en-US" sz="2800" b="1" dirty="0"/>
              <a:t>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20715" r="28080"/>
          <a:stretch>
            <a:fillRect/>
          </a:stretch>
        </p:blipFill>
        <p:spPr bwMode="auto">
          <a:xfrm>
            <a:off x="533400" y="304800"/>
            <a:ext cx="5423232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52400" y="418809"/>
            <a:ext cx="8686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43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mbria"/>
              <a:cs typeface="Cambria"/>
            </a:endParaRPr>
          </a:p>
          <a:p>
            <a:pPr algn="ctr"/>
            <a:r>
              <a: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rPr>
              <a:t>A Better Life of Prayer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543800" cy="3962400"/>
          </a:xfrm>
        </p:spPr>
        <p:txBody>
          <a:bodyPr anchor="ctr"/>
          <a:lstStyle/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 startAt="3"/>
              <a:defRPr/>
            </a:pPr>
            <a:r>
              <a:rPr lang="en-US" sz="3500" b="1" dirty="0" smtClean="0"/>
              <a:t>Cast Your Cares on Him </a:t>
            </a:r>
            <a:r>
              <a:rPr lang="en-US" sz="2800" b="1" dirty="0" smtClean="0"/>
              <a:t>(1 Pet. 5:6-7; Phil. 4:6-7)</a:t>
            </a:r>
            <a:r>
              <a:rPr lang="en-US" sz="2800" b="1" dirty="0"/>
              <a:t>.</a:t>
            </a:r>
            <a:endParaRPr lang="en-US" sz="2800" b="1" dirty="0" smtClean="0"/>
          </a:p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 startAt="3"/>
              <a:defRPr/>
            </a:pPr>
            <a:r>
              <a:rPr lang="en-US" sz="3300" b="1" dirty="0" smtClean="0"/>
              <a:t>Regularly Pray for Others</a:t>
            </a:r>
            <a:r>
              <a:rPr lang="en-US" sz="2800" b="1" dirty="0" smtClean="0"/>
              <a:t> (“Pray for Us” 1 Thess. 5:25; 2 Thess. 3:1; Heb. 13:18; 1 Tim. 2:1-4; 1 John 5:16)</a:t>
            </a:r>
            <a:r>
              <a:rPr lang="en-US" sz="2800" b="1" dirty="0"/>
              <a:t>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20715" r="28080"/>
          <a:stretch>
            <a:fillRect/>
          </a:stretch>
        </p:blipFill>
        <p:spPr bwMode="auto">
          <a:xfrm>
            <a:off x="533400" y="304800"/>
            <a:ext cx="5423232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52400" y="418809"/>
            <a:ext cx="8686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43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mbria"/>
              <a:cs typeface="Cambria"/>
            </a:endParaRPr>
          </a:p>
          <a:p>
            <a:pPr algn="ctr"/>
            <a:r>
              <a: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rPr>
              <a:t>A Better Life of Prayer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696200" cy="3962400"/>
          </a:xfrm>
        </p:spPr>
        <p:txBody>
          <a:bodyPr anchor="ctr"/>
          <a:lstStyle/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 startAt="5"/>
              <a:defRPr/>
            </a:pPr>
            <a:r>
              <a:rPr lang="en-US" sz="3500" b="1" dirty="0" smtClean="0"/>
              <a:t>Don’t Stop Praying </a:t>
            </a:r>
            <a:r>
              <a:rPr lang="en-US" sz="2800" b="1" dirty="0" smtClean="0"/>
              <a:t>(Rom. 12:10-12; 1 Thess. 5:17; Col. 4:2-4)</a:t>
            </a:r>
            <a:r>
              <a:rPr lang="en-US" sz="2800" b="1" dirty="0"/>
              <a:t>.</a:t>
            </a:r>
            <a:endParaRPr lang="en-US" sz="2800" b="1" dirty="0" smtClean="0"/>
          </a:p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 startAt="5"/>
              <a:defRPr/>
            </a:pPr>
            <a:r>
              <a:rPr lang="en-US" sz="3500" b="1" dirty="0" smtClean="0"/>
              <a:t>Be Watchful in Prayer</a:t>
            </a:r>
            <a:r>
              <a:rPr lang="en-US" sz="2800" b="1" dirty="0" smtClean="0"/>
              <a:t> (“Vigilant in it” Col. 4:2; 1 Pet. 4:7; Eph. 6:18-20)</a:t>
            </a:r>
            <a:r>
              <a:rPr lang="en-US" sz="2800" b="1" dirty="0"/>
              <a:t>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20715" r="28080"/>
          <a:stretch>
            <a:fillRect/>
          </a:stretch>
        </p:blipFill>
        <p:spPr bwMode="auto">
          <a:xfrm>
            <a:off x="533400" y="304800"/>
            <a:ext cx="5423232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" y="418809"/>
            <a:ext cx="8686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43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mbria"/>
              <a:cs typeface="Cambria"/>
            </a:endParaRPr>
          </a:p>
          <a:p>
            <a:pPr algn="ctr"/>
            <a:r>
              <a: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rPr>
              <a:t>A Better Life of Prayer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:a="http://schemas.openxmlformats.org/drawingml/2006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2437</TotalTime>
  <Words>322</Words>
  <Application>Microsoft Macintosh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Globe</vt:lpstr>
      <vt:lpstr>Slide 1</vt:lpstr>
      <vt:lpstr>Slide 2</vt:lpstr>
      <vt:lpstr>Slide 3</vt:lpstr>
      <vt:lpstr>Slide 4</vt:lpstr>
      <vt:lpstr>Slide 5</vt:lpstr>
      <vt:lpstr>Slide 6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FINANCIAL-BUDGET-STATISTICS</dc:title>
  <dc:creator>ELDERS</dc:creator>
  <cp:lastModifiedBy>Kyle Pope</cp:lastModifiedBy>
  <cp:revision>133</cp:revision>
  <dcterms:created xsi:type="dcterms:W3CDTF">2019-08-05T14:33:39Z</dcterms:created>
  <dcterms:modified xsi:type="dcterms:W3CDTF">2019-08-05T14:34:32Z</dcterms:modified>
</cp:coreProperties>
</file>