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</p:sldMasterIdLst>
  <p:notesMasterIdLst>
    <p:notesMasterId r:id="rId15"/>
  </p:notesMasterIdLst>
  <p:sldIdLst>
    <p:sldId id="334" r:id="rId2"/>
    <p:sldId id="335" r:id="rId3"/>
    <p:sldId id="337" r:id="rId4"/>
    <p:sldId id="342" r:id="rId5"/>
    <p:sldId id="338" r:id="rId6"/>
    <p:sldId id="339" r:id="rId7"/>
    <p:sldId id="343" r:id="rId8"/>
    <p:sldId id="340" r:id="rId9"/>
    <p:sldId id="341" r:id="rId10"/>
    <p:sldId id="323" r:id="rId11"/>
    <p:sldId id="326" r:id="rId12"/>
    <p:sldId id="327" r:id="rId13"/>
    <p:sldId id="32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8000"/>
    <a:srgbClr val="FFCC66"/>
    <a:srgbClr val="FFFF00"/>
    <a:srgbClr val="0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4342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3A6D41-C6BB-0A4A-81C4-8F01C89D1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2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7" name="Rectangle 39">
            <a:extLst/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208" name="Rectangle 40">
            <a:extLst/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" name="Rectangle 41">
            <a:extLst/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Rectangle 42">
            <a:extLst/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Rectangle 43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B3CC8-BA6E-2449-B311-3D2592FA9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503C-9F70-CB49-B586-73B278FBB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40B99-4042-6443-8E66-160E60D91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29D24-E5E6-2244-83C5-0231237FC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583F-40A0-9C4C-98C2-B3E39A31B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F9001-E2EB-4443-995F-09EBB87D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39DAC-2B99-1C48-8B40-92A285479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62D71-F55D-F64E-A0C9-9D018A6F2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930-0B39-0841-8E79-D33267A90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EF0A-582F-3041-B333-457CB708B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344E4-44B4-EA4F-BB55-B9CD4DD4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B293-47FA-D447-A358-6CC17B1B6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14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3" name="Rectangle 39">
            <a:extLst/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84" name="Rectangle 40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5" name="Rectangle 41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6" name="Rectangle 42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D6434A8-CB64-8743-90BD-1BF757D53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87" name="Rectangle 43">
            <a:extLst/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full of trouble. He comes forth like a flower and fades away; he flees like a shadow and does not continue.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Identifying the nature of hardship doesn’t necessarily help us face it.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The first experience with a hardship can be devastating.</a:t>
            </a:r>
          </a:p>
          <a:p>
            <a:pPr marL="0" indent="0" algn="ctr">
              <a:spcAft>
                <a:spcPts val="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How do we begin to face hardship? 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How can we endure without falling?</a:t>
            </a:r>
            <a:endParaRPr lang="en-US" sz="2800" b="1" i="1" dirty="0">
              <a:solidFill>
                <a:srgbClr val="FFFF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2400" y="304800"/>
            <a:ext cx="8686800" cy="1529781"/>
            <a:chOff x="152400" y="304800"/>
            <a:chExt cx="8686800" cy="152978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rcRect l="20715" r="28080"/>
            <a:stretch>
              <a:fillRect/>
            </a:stretch>
          </p:blipFill>
          <p:spPr bwMode="auto">
            <a:xfrm>
              <a:off x="533400" y="304800"/>
              <a:ext cx="5423232" cy="1182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152400" y="418809"/>
              <a:ext cx="86868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endParaRPr>
            </a:p>
            <a:p>
              <a:pPr algn="ctr"/>
              <a:r>
                <a:rPr lang="en-US" sz="43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Cambria"/>
                  <a:cs typeface="Cambria"/>
                </a:rPr>
                <a:t>to Deal with Hardship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848600" cy="38862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Recognize all hardship is relative </a:t>
            </a:r>
            <a:r>
              <a:rPr lang="en-US" sz="2800" b="1" dirty="0" smtClean="0"/>
              <a:t>(John 16:20-22; Rom. 8:18).</a:t>
            </a:r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Recognize all people face hardships </a:t>
            </a:r>
            <a:r>
              <a:rPr lang="en-US" sz="2800" b="1" dirty="0" smtClean="0"/>
              <a:t>(1 Pet. 5:8-11)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to Deal with Hardship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5438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500" b="1" dirty="0" smtClean="0"/>
              <a:t>Appreciate that hardship can strengthen </a:t>
            </a:r>
            <a:r>
              <a:rPr lang="en-US" sz="2800" b="1" dirty="0" smtClean="0"/>
              <a:t>(Rom. 5:1-4; Jas. 1:2-5)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300" b="1" dirty="0" smtClean="0"/>
              <a:t>Consider how your hardship can help others  </a:t>
            </a:r>
            <a:r>
              <a:rPr lang="en-US" sz="2800" b="1" dirty="0" smtClean="0"/>
              <a:t>(2 Cor. 1:3-6)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to Deal with Hardship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6962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Realize that God limits your hardship </a:t>
            </a:r>
            <a:r>
              <a:rPr lang="en-US" sz="2800" b="1" dirty="0" smtClean="0"/>
              <a:t>(1 Cor. 10:13)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Recognize earthly hardship is temporary</a:t>
            </a:r>
            <a:r>
              <a:rPr lang="en-US" sz="2800" b="1" dirty="0" smtClean="0"/>
              <a:t> (2 Cor. </a:t>
            </a:r>
            <a:r>
              <a:rPr lang="en-US" sz="2800" b="1" smtClean="0"/>
              <a:t>4:16-18)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to Deal with Hardship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b="1" i="1" dirty="0" smtClean="0">
                <a:solidFill>
                  <a:srgbClr val="FFFFFF"/>
                </a:solidFill>
              </a:rPr>
              <a:t>What makes something a hardship? 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unpleasant</a:t>
            </a:r>
            <a:endParaRPr lang="en-US" sz="2800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</a:t>
            </a:r>
            <a:r>
              <a:rPr lang="en-US" sz="3700" b="1" cap="all" dirty="0" smtClean="0">
                <a:solidFill>
                  <a:srgbClr val="FFFFFF"/>
                </a:solidFill>
              </a:rPr>
              <a:t>full of trouble.</a:t>
            </a:r>
            <a:r>
              <a:rPr lang="en-US" sz="2600" b="1" cap="all" dirty="0" smtClean="0">
                <a:solidFill>
                  <a:srgbClr val="FF8000"/>
                </a:solidFill>
              </a:rPr>
              <a:t> </a:t>
            </a:r>
            <a:r>
              <a:rPr lang="en-US" sz="2600" b="1" dirty="0" smtClean="0"/>
              <a:t>He comes forth like a flower and fades away; he flees like a shadow and does not continue.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b="1" i="1" dirty="0" smtClean="0">
                <a:solidFill>
                  <a:srgbClr val="FFFFFF"/>
                </a:solidFill>
              </a:rPr>
              <a:t>What makes something a hardship?</a:t>
            </a:r>
            <a:r>
              <a:rPr lang="en-US" sz="2800" b="1" i="1" dirty="0" smtClean="0">
                <a:solidFill>
                  <a:srgbClr val="FFFFFF"/>
                </a:solidFill>
              </a:rPr>
              <a:t> 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unpleasant</a:t>
            </a:r>
          </a:p>
          <a:p>
            <a:pPr marL="0" indent="0" algn="ctr">
              <a:spcAft>
                <a:spcPts val="1800"/>
              </a:spcAft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worse than past experience</a:t>
            </a:r>
            <a:endParaRPr lang="en-US" sz="2800" b="1" i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full of trouble. He comes forth</a:t>
            </a:r>
            <a:r>
              <a:rPr lang="en-US" sz="2800" b="1" cap="all" dirty="0" smtClean="0">
                <a:solidFill>
                  <a:srgbClr val="FF8000"/>
                </a:solidFill>
              </a:rPr>
              <a:t> </a:t>
            </a:r>
            <a:r>
              <a:rPr lang="en-US" sz="3700" b="1" cap="all" dirty="0" smtClean="0">
                <a:solidFill>
                  <a:srgbClr val="FFFFFF"/>
                </a:solidFill>
              </a:rPr>
              <a:t>like a flower</a:t>
            </a:r>
            <a:r>
              <a:rPr lang="en-US" sz="2600" b="1" dirty="0" smtClean="0"/>
              <a:t> and fades away; He flees like a shadow and does not continue.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full of trouble. He comes forth like a flower and </a:t>
            </a:r>
            <a:r>
              <a:rPr lang="en-US" sz="3700" b="1" cap="all" dirty="0" smtClean="0">
                <a:solidFill>
                  <a:srgbClr val="FFFFFF"/>
                </a:solidFill>
              </a:rPr>
              <a:t>fades away</a:t>
            </a:r>
            <a:r>
              <a:rPr lang="en-US" sz="2600" b="1" dirty="0" smtClean="0"/>
              <a:t>; he flees like a shadow and does not continue.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b="1" i="1" dirty="0" smtClean="0">
                <a:solidFill>
                  <a:srgbClr val="FFFFFF"/>
                </a:solidFill>
              </a:rPr>
              <a:t>What makes something a hardship?</a:t>
            </a:r>
            <a:r>
              <a:rPr lang="en-US" sz="2800" b="1" i="1" dirty="0" smtClean="0">
                <a:solidFill>
                  <a:srgbClr val="FFFFFF"/>
                </a:solidFill>
              </a:rPr>
              <a:t> 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unpleasant</a:t>
            </a:r>
          </a:p>
          <a:p>
            <a:pPr marL="0" indent="0" algn="ctr">
              <a:spcAft>
                <a:spcPts val="1800"/>
              </a:spcAft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worse than past experience</a:t>
            </a:r>
            <a:endParaRPr lang="en-US" sz="2800" b="1" i="1" dirty="0" smtClean="0">
              <a:solidFill>
                <a:srgbClr val="FFFFFF"/>
              </a:solidFill>
            </a:endParaRP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Something different than we expected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full of trouble. He comes forth like a flower and fades away; he flees </a:t>
            </a:r>
            <a:r>
              <a:rPr lang="en-US" sz="3700" b="1" cap="all" dirty="0" smtClean="0"/>
              <a:t>like a shadow</a:t>
            </a:r>
            <a:r>
              <a:rPr lang="en-US" sz="2600" b="1" dirty="0" smtClean="0"/>
              <a:t> and does not continue.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“Man who is born of woman is of few days and full of trouble. He comes forth like a flower and fades away; he flees like a shadow and </a:t>
            </a:r>
            <a:r>
              <a:rPr lang="en-US" sz="3700" b="1" cap="all" dirty="0" smtClean="0"/>
              <a:t>does not continue.</a:t>
            </a:r>
            <a:r>
              <a:rPr lang="en-US" sz="2600" b="1" dirty="0" smtClean="0"/>
              <a:t> And do You open Your eyes on such a one, and bring me to judgment with Yourself?”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Job 14:1-3, NKJV</a:t>
            </a:r>
            <a:endParaRPr lang="en-US" sz="2600" b="1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2495</TotalTime>
  <Words>584</Words>
  <Application>Microsoft Macintosh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Globe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FINANCIAL-BUDGET-STATISTICS</dc:title>
  <dc:creator>ELDERS</dc:creator>
  <cp:lastModifiedBy>Kyle Pope</cp:lastModifiedBy>
  <cp:revision>142</cp:revision>
  <dcterms:created xsi:type="dcterms:W3CDTF">2019-08-25T12:39:33Z</dcterms:created>
  <dcterms:modified xsi:type="dcterms:W3CDTF">2019-08-25T12:39:47Z</dcterms:modified>
</cp:coreProperties>
</file>