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3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0007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57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0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1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1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0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4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4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6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5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66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A4D0-4862-46F0-8EA2-F7AECD18C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sz="7000" dirty="0"/>
              <a:t>Combatting Complacency </a:t>
            </a:r>
          </a:p>
        </p:txBody>
      </p:sp>
    </p:spTree>
    <p:extLst>
      <p:ext uri="{BB962C8B-B14F-4D97-AF65-F5344CB8AC3E}">
        <p14:creationId xmlns:p14="http://schemas.microsoft.com/office/powerpoint/2010/main" val="6832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14A3-6169-4EC9-A3A2-BEB109AAF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4" y="1"/>
            <a:ext cx="8645236" cy="3429000"/>
          </a:xfrm>
        </p:spPr>
        <p:txBody>
          <a:bodyPr/>
          <a:lstStyle/>
          <a:p>
            <a:r>
              <a:rPr lang="en-US" sz="4800" i="1" dirty="0"/>
              <a:t>“Examine me, O Lord, and prove me; </a:t>
            </a:r>
            <a:br>
              <a:rPr lang="en-US" sz="4800" i="1" dirty="0"/>
            </a:br>
            <a:r>
              <a:rPr lang="en-US" sz="4800" i="1" dirty="0"/>
              <a:t>Try my mind and my heart.”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C8CFB-84E7-41BD-895B-A366F2817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1382" y="4112362"/>
            <a:ext cx="3206794" cy="861420"/>
          </a:xfrm>
        </p:spPr>
        <p:txBody>
          <a:bodyPr>
            <a:normAutofit fontScale="92500"/>
          </a:bodyPr>
          <a:lstStyle/>
          <a:p>
            <a:r>
              <a:rPr lang="en-US" sz="4400" cap="none" dirty="0"/>
              <a:t>- Psalm 26:2</a:t>
            </a:r>
          </a:p>
        </p:txBody>
      </p:sp>
    </p:spTree>
    <p:extLst>
      <p:ext uri="{BB962C8B-B14F-4D97-AF65-F5344CB8AC3E}">
        <p14:creationId xmlns:p14="http://schemas.microsoft.com/office/powerpoint/2010/main" val="40025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4A3F-81C3-4758-A347-9CD1252E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2 Corinthians 13:5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FD5A-AC49-41FB-9E79-D70CE1418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Examine yourselves as to whether you are in the faith. Test yourselves. Do you not know yourselves, that Jesus Christ is in you?—unless indeed you are disqualified. </a:t>
            </a:r>
            <a:r>
              <a:rPr lang="en-US" sz="2400" dirty="0"/>
              <a:t>(NKJV)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20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45146-B908-4134-AD9F-1D50B609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</a:t>
            </a:r>
            <a:r>
              <a:rPr lang="en-US" b="1" i="1" u="sng" dirty="0"/>
              <a:t>Too</a:t>
            </a:r>
            <a:r>
              <a:rPr lang="en-US" dirty="0"/>
              <a:t> Comfortable?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64C21-D3F5-400C-8E0F-2B5E653B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1623434"/>
            <a:ext cx="729032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In our Routines</a:t>
            </a:r>
          </a:p>
          <a:p>
            <a:endParaRPr lang="en-US" sz="2800" dirty="0"/>
          </a:p>
          <a:p>
            <a:r>
              <a:rPr lang="en-US" sz="2800" dirty="0"/>
              <a:t>In our Understanding and Knowledge</a:t>
            </a:r>
          </a:p>
          <a:p>
            <a:endParaRPr lang="en-US" sz="2800" dirty="0"/>
          </a:p>
          <a:p>
            <a:r>
              <a:rPr lang="en-US" sz="2800" dirty="0"/>
              <a:t>With our Strength of Conscience</a:t>
            </a:r>
          </a:p>
          <a:p>
            <a:endParaRPr lang="en-US" sz="2800" dirty="0"/>
          </a:p>
          <a:p>
            <a:r>
              <a:rPr lang="en-US" sz="2800" dirty="0"/>
              <a:t>With our Worship</a:t>
            </a:r>
          </a:p>
        </p:txBody>
      </p:sp>
    </p:spTree>
    <p:extLst>
      <p:ext uri="{BB962C8B-B14F-4D97-AF65-F5344CB8AC3E}">
        <p14:creationId xmlns:p14="http://schemas.microsoft.com/office/powerpoint/2010/main" val="168008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475C-6241-454F-B2F9-1EA0A2E8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20" y="2997192"/>
            <a:ext cx="4953253" cy="1574808"/>
          </a:xfrm>
        </p:spPr>
        <p:txBody>
          <a:bodyPr>
            <a:noAutofit/>
          </a:bodyPr>
          <a:lstStyle/>
          <a:p>
            <a:r>
              <a:rPr lang="en-US" sz="2800" b="1" dirty="0"/>
              <a:t>IF</a:t>
            </a:r>
            <a:r>
              <a:rPr lang="en-US" sz="2800" dirty="0"/>
              <a:t> we examine honestly:</a:t>
            </a:r>
            <a:br>
              <a:rPr lang="en-US" sz="2800" dirty="0"/>
            </a:br>
            <a:r>
              <a:rPr lang="en-US" sz="2800" dirty="0"/>
              <a:t>We </a:t>
            </a:r>
            <a:r>
              <a:rPr lang="en-US" sz="2800" i="1" dirty="0"/>
              <a:t>will</a:t>
            </a:r>
            <a:r>
              <a:rPr lang="en-US" sz="2800" dirty="0"/>
              <a:t> find areas in which we can improve.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3A1ABF3-8FDA-4C61-A519-85503C73D8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62" r="7062"/>
          <a:stretch>
            <a:fillRect/>
          </a:stretch>
        </p:blipFill>
        <p:spPr>
          <a:xfrm>
            <a:off x="766208" y="914400"/>
            <a:ext cx="2400925" cy="4572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C80FA6-54D3-4A38-AC05-42BF40CB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665" y="914400"/>
            <a:ext cx="5078408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6DF2-FC03-4DDF-A88B-17667597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do not, we can easily deceive ourselves!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D797-BB6E-4666-9124-F6B60D6A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2052925"/>
            <a:ext cx="7734409" cy="4195481"/>
          </a:xfrm>
        </p:spPr>
        <p:txBody>
          <a:bodyPr>
            <a:normAutofit/>
          </a:bodyPr>
          <a:lstStyle/>
          <a:p>
            <a:pPr marL="0" lvl="3" indent="0">
              <a:spcBef>
                <a:spcPts val="0"/>
              </a:spcBef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6:3-5</a:t>
            </a:r>
          </a:p>
          <a:p>
            <a:pPr marL="0" lvl="3" indent="0">
              <a:spcBef>
                <a:spcPts val="0"/>
              </a:spcBef>
              <a:buNone/>
            </a:pPr>
            <a:endParaRPr lang="en-US" sz="3200" b="1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3" indent="0">
              <a:spcBef>
                <a:spcPts val="0"/>
              </a:spcBef>
              <a:buNone/>
            </a:pP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if anyone thinks himself to be something, when he is nothing, he deceives himself.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let each one examine his own work, and then he will have rejoicing in himself alone, and not in another.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each one shall bear his own load.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(NKJV)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31F5-B610-4567-8CA1-FAF4D7A4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are we to examine ourselves?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CD45D-E0AF-401F-92D4-DC6CCA523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use the scriptures!</a:t>
            </a:r>
          </a:p>
          <a:p>
            <a:pPr lvl="1"/>
            <a:r>
              <a:rPr lang="en-US" dirty="0"/>
              <a:t>2 Timothy 2:15</a:t>
            </a:r>
          </a:p>
          <a:p>
            <a:r>
              <a:rPr lang="en-US" dirty="0"/>
              <a:t>We MUST trust in the word of God!</a:t>
            </a:r>
          </a:p>
          <a:p>
            <a:pPr lvl="1"/>
            <a:r>
              <a:rPr lang="en-US" dirty="0"/>
              <a:t>Proverbs 3:5-6</a:t>
            </a:r>
          </a:p>
          <a:p>
            <a:r>
              <a:rPr lang="en-US" dirty="0"/>
              <a:t>Our wisdom MUST come from God!</a:t>
            </a:r>
          </a:p>
          <a:p>
            <a:pPr lvl="1"/>
            <a:r>
              <a:rPr lang="en-US" dirty="0"/>
              <a:t>1 Corinthians 3:19</a:t>
            </a:r>
          </a:p>
          <a:p>
            <a:r>
              <a:rPr lang="en-US" dirty="0"/>
              <a:t>We must NOT rely on our conscience alone!</a:t>
            </a:r>
          </a:p>
          <a:p>
            <a:pPr lvl="1"/>
            <a:r>
              <a:rPr lang="en-US" dirty="0"/>
              <a:t>Acts 23:1</a:t>
            </a:r>
          </a:p>
        </p:txBody>
      </p:sp>
    </p:spTree>
    <p:extLst>
      <p:ext uri="{BB962C8B-B14F-4D97-AF65-F5344CB8AC3E}">
        <p14:creationId xmlns:p14="http://schemas.microsoft.com/office/powerpoint/2010/main" val="39614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DC93-0E7A-48CA-9F91-93EE84B5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/>
              <a:t>We can NOT rely on partial Bible teaching and false ideals!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ADB33-5D1E-4669-ACB2-2BF67FEB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700" y="1637651"/>
            <a:ext cx="3298112" cy="576262"/>
          </a:xfrm>
        </p:spPr>
        <p:txBody>
          <a:bodyPr/>
          <a:lstStyle/>
          <a:p>
            <a:r>
              <a:rPr lang="en-US" dirty="0"/>
              <a:t>Worldly Examples: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81E8B-3801-4114-A42F-5B4786226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700" y="2348345"/>
            <a:ext cx="3298113" cy="37417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Faith Only Teaching</a:t>
            </a:r>
          </a:p>
          <a:p>
            <a:pPr lvl="1"/>
            <a:r>
              <a:rPr lang="en-US" dirty="0"/>
              <a:t>Gal. 2:16</a:t>
            </a:r>
          </a:p>
          <a:p>
            <a:pPr lvl="1"/>
            <a:endParaRPr lang="en-US" dirty="0"/>
          </a:p>
          <a:p>
            <a:r>
              <a:rPr lang="en-US" dirty="0"/>
              <a:t>Baptism After Salvation</a:t>
            </a:r>
          </a:p>
          <a:p>
            <a:pPr lvl="1"/>
            <a:r>
              <a:rPr lang="en-US" dirty="0"/>
              <a:t>Acts 10:44</a:t>
            </a:r>
          </a:p>
          <a:p>
            <a:pPr lvl="1"/>
            <a:endParaRPr lang="en-US" dirty="0"/>
          </a:p>
          <a:p>
            <a:r>
              <a:rPr lang="en-US" dirty="0"/>
              <a:t>Peter as the First Pope</a:t>
            </a:r>
          </a:p>
          <a:p>
            <a:pPr lvl="1"/>
            <a:r>
              <a:rPr lang="en-US" dirty="0"/>
              <a:t>Matt. 16:18</a:t>
            </a:r>
          </a:p>
          <a:p>
            <a:pPr lvl="1"/>
            <a:endParaRPr lang="en-US" dirty="0"/>
          </a:p>
          <a:p>
            <a:r>
              <a:rPr lang="en-US" dirty="0"/>
              <a:t>Many Others…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36B63-4AB9-4F67-AA43-823A691DA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41976" y="1637651"/>
            <a:ext cx="3298113" cy="576262"/>
          </a:xfrm>
        </p:spPr>
        <p:txBody>
          <a:bodyPr/>
          <a:lstStyle/>
          <a:p>
            <a:r>
              <a:rPr lang="en-US" dirty="0"/>
              <a:t>Christian Examples: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C11F2-47A8-4F2F-A500-B4370D34E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41976" y="2348345"/>
            <a:ext cx="3298113" cy="37417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Limited Forgiveness</a:t>
            </a:r>
          </a:p>
          <a:p>
            <a:pPr lvl="1"/>
            <a:r>
              <a:rPr lang="en-US" dirty="0"/>
              <a:t>Luke 17:4</a:t>
            </a:r>
          </a:p>
          <a:p>
            <a:pPr lvl="1"/>
            <a:endParaRPr lang="en-US" dirty="0"/>
          </a:p>
          <a:p>
            <a:r>
              <a:rPr lang="en-US" dirty="0"/>
              <a:t>Gossip = Slander</a:t>
            </a:r>
          </a:p>
          <a:p>
            <a:pPr lvl="1"/>
            <a:r>
              <a:rPr lang="en-US" dirty="0"/>
              <a:t>2 Cor. 12:20, others</a:t>
            </a:r>
          </a:p>
          <a:p>
            <a:pPr lvl="1"/>
            <a:endParaRPr lang="en-US" dirty="0"/>
          </a:p>
          <a:p>
            <a:r>
              <a:rPr lang="en-US" dirty="0"/>
              <a:t>Man-Made Traditions</a:t>
            </a:r>
          </a:p>
          <a:p>
            <a:pPr lvl="1"/>
            <a:r>
              <a:rPr lang="en-US" dirty="0"/>
              <a:t>2 Thess. 2:15</a:t>
            </a:r>
          </a:p>
          <a:p>
            <a:pPr lvl="1"/>
            <a:endParaRPr lang="en-US" dirty="0"/>
          </a:p>
          <a:p>
            <a:r>
              <a:rPr lang="en-US" dirty="0"/>
              <a:t>Many Others…</a:t>
            </a:r>
          </a:p>
        </p:txBody>
      </p:sp>
    </p:spTree>
    <p:extLst>
      <p:ext uri="{BB962C8B-B14F-4D97-AF65-F5344CB8AC3E}">
        <p14:creationId xmlns:p14="http://schemas.microsoft.com/office/powerpoint/2010/main" val="195698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AD14-C3BD-4BB8-96FC-92311DFA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74" y="0"/>
            <a:ext cx="7055380" cy="1400530"/>
          </a:xfrm>
        </p:spPr>
        <p:txBody>
          <a:bodyPr/>
          <a:lstStyle/>
          <a:p>
            <a:r>
              <a:rPr lang="en-US" dirty="0"/>
              <a:t>Areas we need to examine </a:t>
            </a:r>
            <a:r>
              <a:rPr lang="en-US" i="1" u="sng" dirty="0"/>
              <a:t>regularly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E919-B230-4CA4-AC89-0D94BEC4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1498310"/>
            <a:ext cx="7277209" cy="4805075"/>
          </a:xfrm>
        </p:spPr>
        <p:txBody>
          <a:bodyPr/>
          <a:lstStyle/>
          <a:p>
            <a:r>
              <a:rPr lang="en-US" dirty="0"/>
              <a:t>Our Conduct</a:t>
            </a:r>
          </a:p>
          <a:p>
            <a:pPr lvl="1"/>
            <a:r>
              <a:rPr lang="en-US" dirty="0"/>
              <a:t>Setting our minds on spiritual things (Rom. 8:5-6)</a:t>
            </a:r>
          </a:p>
          <a:p>
            <a:pPr lvl="1"/>
            <a:r>
              <a:rPr lang="en-US" dirty="0"/>
              <a:t>Studying the scriptures regularly (2 Tim. 2:15)</a:t>
            </a:r>
          </a:p>
          <a:p>
            <a:r>
              <a:rPr lang="en-US" dirty="0"/>
              <a:t>Our Relationships</a:t>
            </a:r>
          </a:p>
          <a:p>
            <a:pPr lvl="1"/>
            <a:r>
              <a:rPr lang="en-US" dirty="0"/>
              <a:t>Forgiving all men their trespasses (Matt. 6:14-15)</a:t>
            </a:r>
          </a:p>
          <a:p>
            <a:pPr lvl="1"/>
            <a:r>
              <a:rPr lang="en-US" dirty="0"/>
              <a:t>Do not cause others to fall (Rom. 14:13)</a:t>
            </a:r>
          </a:p>
          <a:p>
            <a:pPr lvl="1"/>
            <a:r>
              <a:rPr lang="en-US" dirty="0"/>
              <a:t>Forgive AND Forget (Luke 15:11-32)</a:t>
            </a:r>
          </a:p>
          <a:p>
            <a:r>
              <a:rPr lang="en-US" dirty="0"/>
              <a:t>Our Worship</a:t>
            </a:r>
          </a:p>
          <a:p>
            <a:pPr lvl="1"/>
            <a:r>
              <a:rPr lang="en-US" dirty="0"/>
              <a:t>We are here to serve God (Matt. 4:10)</a:t>
            </a:r>
          </a:p>
          <a:p>
            <a:pPr lvl="1"/>
            <a:r>
              <a:rPr lang="en-US" dirty="0"/>
              <a:t>We cannot just “go through the motions” (Matt. 15:8-9)</a:t>
            </a:r>
          </a:p>
          <a:p>
            <a:pPr lvl="1"/>
            <a:r>
              <a:rPr lang="en-US" dirty="0"/>
              <a:t>For we know this leads to eternal torment (Matt. 7:21)</a:t>
            </a:r>
          </a:p>
        </p:txBody>
      </p:sp>
    </p:spTree>
    <p:extLst>
      <p:ext uri="{BB962C8B-B14F-4D97-AF65-F5344CB8AC3E}">
        <p14:creationId xmlns:p14="http://schemas.microsoft.com/office/powerpoint/2010/main" val="395463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5C6B-05AC-46FD-8B69-97606850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376082"/>
          </a:xfrm>
        </p:spPr>
        <p:txBody>
          <a:bodyPr/>
          <a:lstStyle/>
          <a:p>
            <a:r>
              <a:rPr lang="en-US" dirty="0"/>
              <a:t>Galatians 6:7-10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AD639-375C-4236-9BCC-307AF5C17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5" y="1498743"/>
            <a:ext cx="7636691" cy="4638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not be deceived, God is not mocked; for whatever a man sows, that he will also reap. </a:t>
            </a: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he who sows to his flesh will of the flesh reap corruption, but he who sows to the Spirit will of the Spirit reap everlasting life. </a:t>
            </a: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let us not grow weary while doing good, for in due season we shall reap if we do not lose heart. </a:t>
            </a: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Therefore, as we have opportunity, let us do good to all, especially to those who are of the household of faith.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(NKJV)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39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470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Combatting Complacency </vt:lpstr>
      <vt:lpstr>2 Corinthians 13:5</vt:lpstr>
      <vt:lpstr>Are We Too Comfortable?</vt:lpstr>
      <vt:lpstr>IF we examine honestly: We will find areas in which we can improve.</vt:lpstr>
      <vt:lpstr>If we do not, we can easily deceive ourselves!</vt:lpstr>
      <vt:lpstr>How are we to examine ourselves?</vt:lpstr>
      <vt:lpstr>We can NOT rely on partial Bible teaching and false ideals!</vt:lpstr>
      <vt:lpstr>Areas we need to examine regularly:</vt:lpstr>
      <vt:lpstr>Galatians 6:7-10</vt:lpstr>
      <vt:lpstr>“Examine me, O Lord, and prove me;  Try my mind and my heart.”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Combatting Complacency </dc:title>
  <dc:creator>Olsen Park</dc:creator>
  <cp:lastModifiedBy>Olsen Park</cp:lastModifiedBy>
  <cp:revision>1</cp:revision>
  <dcterms:created xsi:type="dcterms:W3CDTF">2019-09-08T15:07:39Z</dcterms:created>
  <dcterms:modified xsi:type="dcterms:W3CDTF">2019-09-08T15:09:11Z</dcterms:modified>
</cp:coreProperties>
</file>