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3" r:id="rId1"/>
  </p:sldMasterIdLst>
  <p:notesMasterIdLst>
    <p:notesMasterId r:id="rId16"/>
  </p:notesMasterIdLst>
  <p:sldIdLst>
    <p:sldId id="477" r:id="rId2"/>
    <p:sldId id="651" r:id="rId3"/>
    <p:sldId id="783" r:id="rId4"/>
    <p:sldId id="800" r:id="rId5"/>
    <p:sldId id="801" r:id="rId6"/>
    <p:sldId id="755" r:id="rId7"/>
    <p:sldId id="794" r:id="rId8"/>
    <p:sldId id="795" r:id="rId9"/>
    <p:sldId id="796" r:id="rId10"/>
    <p:sldId id="797" r:id="rId11"/>
    <p:sldId id="798" r:id="rId12"/>
    <p:sldId id="793" r:id="rId13"/>
    <p:sldId id="787" r:id="rId14"/>
    <p:sldId id="754" r:id="rId15"/>
  </p:sldIdLst>
  <p:sldSz cx="10160000" cy="5715000"/>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18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000000"/>
    <a:srgbClr val="294B2C"/>
    <a:srgbClr val="020202"/>
    <a:srgbClr val="FFFFFF"/>
    <a:srgbClr val="4D2403"/>
    <a:srgbClr val="371B03"/>
    <a:srgbClr val="08050B"/>
    <a:srgbClr val="040200"/>
    <a:srgbClr val="080400"/>
    <a:srgbClr val="0400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6019" autoAdjust="0"/>
    <p:restoredTop sz="86429" autoAdjust="0"/>
  </p:normalViewPr>
  <p:slideViewPr>
    <p:cSldViewPr>
      <p:cViewPr varScale="1">
        <p:scale>
          <a:sx n="88" d="100"/>
          <a:sy n="88" d="100"/>
        </p:scale>
        <p:origin x="-112" y="-448"/>
      </p:cViewPr>
      <p:guideLst>
        <p:guide orient="horz" pos="1800"/>
        <p:guide pos="3200"/>
      </p:guideLst>
    </p:cSldViewPr>
  </p:slideViewPr>
  <p:outlineViewPr>
    <p:cViewPr>
      <p:scale>
        <a:sx n="33" d="100"/>
        <a:sy n="33" d="100"/>
      </p:scale>
      <p:origin x="0" y="0"/>
    </p:cViewPr>
  </p:outlineViewPr>
  <p:notesTextViewPr>
    <p:cViewPr>
      <p:scale>
        <a:sx n="3" d="2"/>
        <a:sy n="3" d="2"/>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1229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rgbClr val="808080"/>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1CD6E8B-C974-4436-B294-C7BC11C06BEE}"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84641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Rectangle 1"/>
          <p:cNvSpPr/>
          <p:nvPr/>
        </p:nvSpPr>
        <p:spPr>
          <a:xfrm>
            <a:off x="1143000" y="685799"/>
            <a:ext cx="4572000" cy="342900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Notes Placeholder 2"/>
          <p:cNvSpPr txBox="1">
            <a:spLocks noGrp="1"/>
          </p:cNvSpPr>
          <p:nvPr>
            <p:ph type="body" sz="quarter" idx="1"/>
          </p:nvPr>
        </p:nvSpPr>
        <p:spPr>
          <a:xfrm>
            <a:off x="685799" y="4343400"/>
            <a:ext cx="5486399" cy="4115520"/>
          </a:xfrm>
        </p:spPr>
        <p:txBody>
          <a:bodyPr>
            <a:spAutoFit/>
          </a:bodyPr>
          <a:lstStyle/>
          <a:p>
            <a:r>
              <a:rPr lang="en-US" kern="1200" dirty="0"/>
              <a:t>This sermon subject</a:t>
            </a:r>
            <a:r>
              <a:rPr lang="en-US" kern="1200" baseline="0" dirty="0"/>
              <a:t> was actually originally a series itself. </a:t>
            </a:r>
          </a:p>
          <a:p>
            <a:endParaRPr lang="en-US" kern="1200" baseline="0" dirty="0"/>
          </a:p>
          <a:p>
            <a:r>
              <a:rPr lang="en-US" kern="1200" dirty="0"/>
              <a:t>READ – the most unusual parable in the Bible?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68377867"/>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32336816"/>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70141541"/>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7337420"/>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30273916"/>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9609539"/>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00311293"/>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Jesus was big on priorities.</a:t>
            </a:r>
            <a:r>
              <a:rPr lang="en-US" baseline="0" dirty="0"/>
              <a:t> Doing the Fathers will vs. His own; telling people (Matt 23) or churches (Rev. 2-3) that they had their priorities wrong</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0406845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25 and the parable of</a:t>
            </a:r>
            <a:r>
              <a:rPr lang="en-US" baseline="0" dirty="0"/>
              <a:t> the talents: God gives you abilities, opportunities and tools that He expects you to utilize to grow. You </a:t>
            </a:r>
            <a:r>
              <a:rPr lang="en-US" baseline="0" dirty="0" err="1"/>
              <a:t>mUST</a:t>
            </a:r>
            <a:r>
              <a:rPr lang="en-US" baseline="0" dirty="0"/>
              <a:t> Manage those tools to grow</a:t>
            </a:r>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750497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charset="0"/>
                <a:ea typeface="+mn-ea"/>
                <a:cs typeface="+mn-cs"/>
              </a:rPr>
              <a:t>Specific: for example, they should NOT be generic goals like “I am going to increase my knowledge” or “I am going to pray more often”, or “I am going to share the Gospel”, or “I am going to do more in the church”. Instead they need to be specific measurable goals, such as “I am going to read my Bible regularly”, “I am going to start a regularly Bible study”, “I am going to pray 30 minutes a day”, “I am going to write lists for prayers”, 	“I am going to send a letter to someone”, “I am going to learn to lead a prayer”, or “I am going to prepare to teach a class”.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Meaningful: Is it something that will genuinely accomplish the goal we have set? Consider the words of Jesus in Matthew 7:22-23. On the Day of Judgment many will find that their works were without meaning.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Action Oriented: Goals need to be things on which we can act. Peter reminds us that we must prepared our minds for ACTION (1 Peter 1:13). Therefore, we must have something to DO towards achieving our goal.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Realistic: In setting a goal it needs to be something that can be reasonably accomplished. We need to honestly assess our ability. Scriptures speak often to remind us that we do not all have the same abilities (I Corinthians 12:6-9, Romans 12:6-8).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Timely: A timeframe is a means of setting an accountability of action. Without timeframes we do not act. Consider the timeframe Nehemiah set in Nehemiah 2:6. This may be the explanation as to his motivation to achieve the building of the wall in Jerusalem. </a:t>
            </a:r>
          </a:p>
        </p:txBody>
      </p:sp>
      <p:sp>
        <p:nvSpPr>
          <p:cNvPr id="4" name="Slide Number Placeholder 3"/>
          <p:cNvSpPr>
            <a:spLocks noGrp="1"/>
          </p:cNvSpPr>
          <p:nvPr>
            <p:ph type="sldNum" sz="quarter" idx="10"/>
          </p:nvPr>
        </p:nvSpPr>
        <p:spPr/>
        <p:txBody>
          <a:bodyPr/>
          <a:lstStyle/>
          <a:p>
            <a:fld id="{D1CD6E8B-C974-4436-B294-C7BC11C06BEE}"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46574331"/>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87401449"/>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7637223"/>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32703482"/>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D6E8B-C974-4436-B294-C7BC11C06BEE}"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2754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775356"/>
            <a:ext cx="8636000" cy="1225021"/>
          </a:xfrm>
        </p:spPr>
        <p:txBody>
          <a:bodyPr/>
          <a:lstStyle/>
          <a:p>
            <a:r>
              <a:rPr lang="en-US"/>
              <a:t>Click to edit Master title style</a:t>
            </a:r>
          </a:p>
        </p:txBody>
      </p:sp>
      <p:sp>
        <p:nvSpPr>
          <p:cNvPr id="3" name="Subtitle 2"/>
          <p:cNvSpPr>
            <a:spLocks noGrp="1"/>
          </p:cNvSpPr>
          <p:nvPr>
            <p:ph type="subTitle" idx="1"/>
          </p:nvPr>
        </p:nvSpPr>
        <p:spPr>
          <a:xfrm>
            <a:off x="1524000" y="3238500"/>
            <a:ext cx="7112000" cy="1460500"/>
          </a:xfrm>
        </p:spPr>
        <p:txBody>
          <a:bodyPr/>
          <a:lstStyle>
            <a:lvl1pPr marL="0" indent="0" algn="ctr">
              <a:buNone/>
              <a:defRPr>
                <a:solidFill>
                  <a:schemeClr val="tx1">
                    <a:tint val="75000"/>
                  </a:schemeClr>
                </a:solidFill>
              </a:defRPr>
            </a:lvl1pPr>
            <a:lvl2pPr marL="423312" indent="0" algn="ctr">
              <a:buNone/>
              <a:defRPr>
                <a:solidFill>
                  <a:schemeClr val="tx1">
                    <a:tint val="75000"/>
                  </a:schemeClr>
                </a:solidFill>
              </a:defRPr>
            </a:lvl2pPr>
            <a:lvl3pPr marL="846625" indent="0" algn="ctr">
              <a:buNone/>
              <a:defRPr>
                <a:solidFill>
                  <a:schemeClr val="tx1">
                    <a:tint val="75000"/>
                  </a:schemeClr>
                </a:solidFill>
              </a:defRPr>
            </a:lvl3pPr>
            <a:lvl4pPr marL="1269936" indent="0" algn="ctr">
              <a:buNone/>
              <a:defRPr>
                <a:solidFill>
                  <a:schemeClr val="tx1">
                    <a:tint val="75000"/>
                  </a:schemeClr>
                </a:solidFill>
              </a:defRPr>
            </a:lvl4pPr>
            <a:lvl5pPr marL="1693249" indent="0" algn="ctr">
              <a:buNone/>
              <a:defRPr>
                <a:solidFill>
                  <a:schemeClr val="tx1">
                    <a:tint val="75000"/>
                  </a:schemeClr>
                </a:solidFill>
              </a:defRPr>
            </a:lvl5pPr>
            <a:lvl6pPr marL="2116561" indent="0" algn="ctr">
              <a:buNone/>
              <a:defRPr>
                <a:solidFill>
                  <a:schemeClr val="tx1">
                    <a:tint val="75000"/>
                  </a:schemeClr>
                </a:solidFill>
              </a:defRPr>
            </a:lvl6pPr>
            <a:lvl7pPr marL="2539873" indent="0" algn="ctr">
              <a:buNone/>
              <a:defRPr>
                <a:solidFill>
                  <a:schemeClr val="tx1">
                    <a:tint val="75000"/>
                  </a:schemeClr>
                </a:solidFill>
              </a:defRPr>
            </a:lvl7pPr>
            <a:lvl8pPr marL="2963185" indent="0" algn="ctr">
              <a:buNone/>
              <a:defRPr>
                <a:solidFill>
                  <a:schemeClr val="tx1">
                    <a:tint val="75000"/>
                  </a:schemeClr>
                </a:solidFill>
              </a:defRPr>
            </a:lvl8pPr>
            <a:lvl9pPr marL="33864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1ED677-7515-48FA-8957-83FF4B12A7EA}"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2451250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5AF91-D589-457C-8076-A08CE6502AE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8410590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228866"/>
            <a:ext cx="22860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228866"/>
            <a:ext cx="6688667"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B693D-9A5A-4AB0-99C5-6239250E902C}"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762482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F9B182-81C2-46D1-B753-445FBB1A9EEC}"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7733090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3672418"/>
            <a:ext cx="8636000" cy="1135063"/>
          </a:xfrm>
        </p:spPr>
        <p:txBody>
          <a:bodyPr anchor="t"/>
          <a:lstStyle>
            <a:lvl1pPr algn="l">
              <a:defRPr sz="3703" b="1" cap="all"/>
            </a:lvl1pPr>
          </a:lstStyle>
          <a:p>
            <a:r>
              <a:rPr lang="en-US"/>
              <a:t>Click to edit Master title style</a:t>
            </a:r>
          </a:p>
        </p:txBody>
      </p:sp>
      <p:sp>
        <p:nvSpPr>
          <p:cNvPr id="3" name="Text Placeholder 2"/>
          <p:cNvSpPr>
            <a:spLocks noGrp="1"/>
          </p:cNvSpPr>
          <p:nvPr>
            <p:ph type="body" idx="1"/>
          </p:nvPr>
        </p:nvSpPr>
        <p:spPr>
          <a:xfrm>
            <a:off x="802570" y="2422261"/>
            <a:ext cx="8636000" cy="1250156"/>
          </a:xfrm>
        </p:spPr>
        <p:txBody>
          <a:bodyPr anchor="b"/>
          <a:lstStyle>
            <a:lvl1pPr marL="0" indent="0">
              <a:buNone/>
              <a:defRPr sz="1852">
                <a:solidFill>
                  <a:schemeClr val="tx1">
                    <a:tint val="75000"/>
                  </a:schemeClr>
                </a:solidFill>
              </a:defRPr>
            </a:lvl1pPr>
            <a:lvl2pPr marL="423312" indent="0">
              <a:buNone/>
              <a:defRPr sz="1667">
                <a:solidFill>
                  <a:schemeClr val="tx1">
                    <a:tint val="75000"/>
                  </a:schemeClr>
                </a:solidFill>
              </a:defRPr>
            </a:lvl2pPr>
            <a:lvl3pPr marL="846625" indent="0">
              <a:buNone/>
              <a:defRPr sz="1481">
                <a:solidFill>
                  <a:schemeClr val="tx1">
                    <a:tint val="75000"/>
                  </a:schemeClr>
                </a:solidFill>
              </a:defRPr>
            </a:lvl3pPr>
            <a:lvl4pPr marL="1269936" indent="0">
              <a:buNone/>
              <a:defRPr sz="1297">
                <a:solidFill>
                  <a:schemeClr val="tx1">
                    <a:tint val="75000"/>
                  </a:schemeClr>
                </a:solidFill>
              </a:defRPr>
            </a:lvl4pPr>
            <a:lvl5pPr marL="1693249" indent="0">
              <a:buNone/>
              <a:defRPr sz="1297">
                <a:solidFill>
                  <a:schemeClr val="tx1">
                    <a:tint val="75000"/>
                  </a:schemeClr>
                </a:solidFill>
              </a:defRPr>
            </a:lvl5pPr>
            <a:lvl6pPr marL="2116561" indent="0">
              <a:buNone/>
              <a:defRPr sz="1297">
                <a:solidFill>
                  <a:schemeClr val="tx1">
                    <a:tint val="75000"/>
                  </a:schemeClr>
                </a:solidFill>
              </a:defRPr>
            </a:lvl6pPr>
            <a:lvl7pPr marL="2539873" indent="0">
              <a:buNone/>
              <a:defRPr sz="1297">
                <a:solidFill>
                  <a:schemeClr val="tx1">
                    <a:tint val="75000"/>
                  </a:schemeClr>
                </a:solidFill>
              </a:defRPr>
            </a:lvl7pPr>
            <a:lvl8pPr marL="2963185" indent="0">
              <a:buNone/>
              <a:defRPr sz="1297">
                <a:solidFill>
                  <a:schemeClr val="tx1">
                    <a:tint val="75000"/>
                  </a:schemeClr>
                </a:solidFill>
              </a:defRPr>
            </a:lvl8pPr>
            <a:lvl9pPr marL="3386497" indent="0">
              <a:buNone/>
              <a:defRPr sz="1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86BBC-F3C0-4586-9959-791A2448327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3422427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333500"/>
            <a:ext cx="4487333" cy="3771636"/>
          </a:xfrm>
        </p:spPr>
        <p:txBody>
          <a:bodyPr/>
          <a:lstStyle>
            <a:lvl1pPr>
              <a:defRPr sz="2592"/>
            </a:lvl1pPr>
            <a:lvl2pPr>
              <a:defRPr sz="2222"/>
            </a:lvl2pPr>
            <a:lvl3pPr>
              <a:defRPr sz="1852"/>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64667" y="1333500"/>
            <a:ext cx="4487333" cy="3771636"/>
          </a:xfrm>
        </p:spPr>
        <p:txBody>
          <a:bodyPr/>
          <a:lstStyle>
            <a:lvl1pPr>
              <a:defRPr sz="2592"/>
            </a:lvl1pPr>
            <a:lvl2pPr>
              <a:defRPr sz="2222"/>
            </a:lvl2pPr>
            <a:lvl3pPr>
              <a:defRPr sz="1852"/>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230F5F-47C4-481F-80C3-19E8A65450C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079812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8000" y="1279262"/>
            <a:ext cx="4489098" cy="533135"/>
          </a:xfrm>
        </p:spPr>
        <p:txBody>
          <a:bodyPr anchor="b"/>
          <a:lstStyle>
            <a:lvl1pPr marL="0" indent="0">
              <a:buNone/>
              <a:defRPr sz="2222" b="1"/>
            </a:lvl1pPr>
            <a:lvl2pPr marL="423312" indent="0">
              <a:buNone/>
              <a:defRPr sz="1852" b="1"/>
            </a:lvl2pPr>
            <a:lvl3pPr marL="846625" indent="0">
              <a:buNone/>
              <a:defRPr sz="1667" b="1"/>
            </a:lvl3pPr>
            <a:lvl4pPr marL="1269936" indent="0">
              <a:buNone/>
              <a:defRPr sz="1481" b="1"/>
            </a:lvl4pPr>
            <a:lvl5pPr marL="1693249" indent="0">
              <a:buNone/>
              <a:defRPr sz="1481" b="1"/>
            </a:lvl5pPr>
            <a:lvl6pPr marL="2116561" indent="0">
              <a:buNone/>
              <a:defRPr sz="1481" b="1"/>
            </a:lvl6pPr>
            <a:lvl7pPr marL="2539873" indent="0">
              <a:buNone/>
              <a:defRPr sz="1481" b="1"/>
            </a:lvl7pPr>
            <a:lvl8pPr marL="2963185" indent="0">
              <a:buNone/>
              <a:defRPr sz="1481" b="1"/>
            </a:lvl8pPr>
            <a:lvl9pPr marL="3386497" indent="0">
              <a:buNone/>
              <a:defRPr sz="1481" b="1"/>
            </a:lvl9pPr>
          </a:lstStyle>
          <a:p>
            <a:pPr lvl="0"/>
            <a:r>
              <a:rPr lang="en-US"/>
              <a:t>Click to edit Master text styles</a:t>
            </a:r>
          </a:p>
        </p:txBody>
      </p:sp>
      <p:sp>
        <p:nvSpPr>
          <p:cNvPr id="4" name="Content Placeholder 3"/>
          <p:cNvSpPr>
            <a:spLocks noGrp="1"/>
          </p:cNvSpPr>
          <p:nvPr>
            <p:ph sz="half" idx="2"/>
          </p:nvPr>
        </p:nvSpPr>
        <p:spPr>
          <a:xfrm>
            <a:off x="508000" y="1812396"/>
            <a:ext cx="4489098" cy="3292740"/>
          </a:xfrm>
        </p:spPr>
        <p:txBody>
          <a:bodyPr/>
          <a:lstStyle>
            <a:lvl1pPr>
              <a:defRPr sz="2222"/>
            </a:lvl1pPr>
            <a:lvl2pPr>
              <a:defRPr sz="1852"/>
            </a:lvl2pPr>
            <a:lvl3pPr>
              <a:defRPr sz="1667"/>
            </a:lvl3pPr>
            <a:lvl4pPr>
              <a:defRPr sz="1481"/>
            </a:lvl4pPr>
            <a:lvl5pPr>
              <a:defRPr sz="1481"/>
            </a:lvl5pPr>
            <a:lvl6pPr>
              <a:defRPr sz="1481"/>
            </a:lvl6pPr>
            <a:lvl7pPr>
              <a:defRPr sz="1481"/>
            </a:lvl7pPr>
            <a:lvl8pPr>
              <a:defRPr sz="1481"/>
            </a:lvl8pPr>
            <a:lvl9pPr>
              <a:defRPr sz="14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61141" y="1279262"/>
            <a:ext cx="4490861" cy="533135"/>
          </a:xfrm>
        </p:spPr>
        <p:txBody>
          <a:bodyPr anchor="b"/>
          <a:lstStyle>
            <a:lvl1pPr marL="0" indent="0">
              <a:buNone/>
              <a:defRPr sz="2222" b="1"/>
            </a:lvl1pPr>
            <a:lvl2pPr marL="423312" indent="0">
              <a:buNone/>
              <a:defRPr sz="1852" b="1"/>
            </a:lvl2pPr>
            <a:lvl3pPr marL="846625" indent="0">
              <a:buNone/>
              <a:defRPr sz="1667" b="1"/>
            </a:lvl3pPr>
            <a:lvl4pPr marL="1269936" indent="0">
              <a:buNone/>
              <a:defRPr sz="1481" b="1"/>
            </a:lvl4pPr>
            <a:lvl5pPr marL="1693249" indent="0">
              <a:buNone/>
              <a:defRPr sz="1481" b="1"/>
            </a:lvl5pPr>
            <a:lvl6pPr marL="2116561" indent="0">
              <a:buNone/>
              <a:defRPr sz="1481" b="1"/>
            </a:lvl6pPr>
            <a:lvl7pPr marL="2539873" indent="0">
              <a:buNone/>
              <a:defRPr sz="1481" b="1"/>
            </a:lvl7pPr>
            <a:lvl8pPr marL="2963185" indent="0">
              <a:buNone/>
              <a:defRPr sz="1481" b="1"/>
            </a:lvl8pPr>
            <a:lvl9pPr marL="3386497" indent="0">
              <a:buNone/>
              <a:defRPr sz="1481" b="1"/>
            </a:lvl9pPr>
          </a:lstStyle>
          <a:p>
            <a:pPr lvl="0"/>
            <a:r>
              <a:rPr lang="en-US"/>
              <a:t>Click to edit Master text styles</a:t>
            </a:r>
          </a:p>
        </p:txBody>
      </p:sp>
      <p:sp>
        <p:nvSpPr>
          <p:cNvPr id="6" name="Content Placeholder 5"/>
          <p:cNvSpPr>
            <a:spLocks noGrp="1"/>
          </p:cNvSpPr>
          <p:nvPr>
            <p:ph sz="quarter" idx="4"/>
          </p:nvPr>
        </p:nvSpPr>
        <p:spPr>
          <a:xfrm>
            <a:off x="5161141" y="1812396"/>
            <a:ext cx="4490861" cy="3292740"/>
          </a:xfrm>
        </p:spPr>
        <p:txBody>
          <a:bodyPr/>
          <a:lstStyle>
            <a:lvl1pPr>
              <a:defRPr sz="2222"/>
            </a:lvl1pPr>
            <a:lvl2pPr>
              <a:defRPr sz="1852"/>
            </a:lvl2pPr>
            <a:lvl3pPr>
              <a:defRPr sz="1667"/>
            </a:lvl3pPr>
            <a:lvl4pPr>
              <a:defRPr sz="1481"/>
            </a:lvl4pPr>
            <a:lvl5pPr>
              <a:defRPr sz="1481"/>
            </a:lvl5pPr>
            <a:lvl6pPr>
              <a:defRPr sz="1481"/>
            </a:lvl6pPr>
            <a:lvl7pPr>
              <a:defRPr sz="1481"/>
            </a:lvl7pPr>
            <a:lvl8pPr>
              <a:defRPr sz="1481"/>
            </a:lvl8pPr>
            <a:lvl9pPr>
              <a:defRPr sz="14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08A065-9355-49A3-866B-B907A7933206}"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033384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AFEF1-1DB6-406A-8497-31CEAD6A4BF8}"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3435828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C6595F-ADF5-4D85-B3F2-D6A91CABB362}"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7699921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2" y="227543"/>
            <a:ext cx="3342570" cy="968375"/>
          </a:xfrm>
        </p:spPr>
        <p:txBody>
          <a:bodyPr anchor="b"/>
          <a:lstStyle>
            <a:lvl1pPr algn="l">
              <a:defRPr sz="1852" b="1"/>
            </a:lvl1pPr>
          </a:lstStyle>
          <a:p>
            <a:r>
              <a:rPr lang="en-US"/>
              <a:t>Click to edit Master title style</a:t>
            </a:r>
          </a:p>
        </p:txBody>
      </p:sp>
      <p:sp>
        <p:nvSpPr>
          <p:cNvPr id="3" name="Content Placeholder 2"/>
          <p:cNvSpPr>
            <a:spLocks noGrp="1"/>
          </p:cNvSpPr>
          <p:nvPr>
            <p:ph idx="1"/>
          </p:nvPr>
        </p:nvSpPr>
        <p:spPr>
          <a:xfrm>
            <a:off x="3972278" y="227542"/>
            <a:ext cx="5679722" cy="4877594"/>
          </a:xfrm>
        </p:spPr>
        <p:txBody>
          <a:bodyPr/>
          <a:lstStyle>
            <a:lvl1pPr>
              <a:defRPr sz="2963"/>
            </a:lvl1pPr>
            <a:lvl2pPr>
              <a:defRPr sz="2592"/>
            </a:lvl2pPr>
            <a:lvl3pPr>
              <a:defRPr sz="2222"/>
            </a:lvl3pPr>
            <a:lvl4pPr>
              <a:defRPr sz="1852"/>
            </a:lvl4pPr>
            <a:lvl5pPr>
              <a:defRPr sz="1852"/>
            </a:lvl5pPr>
            <a:lvl6pPr>
              <a:defRPr sz="1852"/>
            </a:lvl6pPr>
            <a:lvl7pPr>
              <a:defRPr sz="1852"/>
            </a:lvl7pPr>
            <a:lvl8pPr>
              <a:defRPr sz="1852"/>
            </a:lvl8pPr>
            <a:lvl9pPr>
              <a:defRPr sz="185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8002" y="1195918"/>
            <a:ext cx="3342570" cy="3909219"/>
          </a:xfrm>
        </p:spPr>
        <p:txBody>
          <a:bodyPr/>
          <a:lstStyle>
            <a:lvl1pPr marL="0" indent="0">
              <a:buNone/>
              <a:defRPr sz="1297"/>
            </a:lvl1pPr>
            <a:lvl2pPr marL="423312" indent="0">
              <a:buNone/>
              <a:defRPr sz="1111"/>
            </a:lvl2pPr>
            <a:lvl3pPr marL="846625" indent="0">
              <a:buNone/>
              <a:defRPr sz="926"/>
            </a:lvl3pPr>
            <a:lvl4pPr marL="1269936" indent="0">
              <a:buNone/>
              <a:defRPr sz="833"/>
            </a:lvl4pPr>
            <a:lvl5pPr marL="1693249" indent="0">
              <a:buNone/>
              <a:defRPr sz="833"/>
            </a:lvl5pPr>
            <a:lvl6pPr marL="2116561" indent="0">
              <a:buNone/>
              <a:defRPr sz="833"/>
            </a:lvl6pPr>
            <a:lvl7pPr marL="2539873" indent="0">
              <a:buNone/>
              <a:defRPr sz="833"/>
            </a:lvl7pPr>
            <a:lvl8pPr marL="2963185" indent="0">
              <a:buNone/>
              <a:defRPr sz="833"/>
            </a:lvl8pPr>
            <a:lvl9pPr marL="3386497"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9C64D-1D8E-4A6B-BC1F-C741AEB56D3E}"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7365570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4000500"/>
            <a:ext cx="6096000" cy="472282"/>
          </a:xfrm>
        </p:spPr>
        <p:txBody>
          <a:bodyPr anchor="b"/>
          <a:lstStyle>
            <a:lvl1pPr algn="l">
              <a:defRPr sz="1852" b="1"/>
            </a:lvl1pPr>
          </a:lstStyle>
          <a:p>
            <a:r>
              <a:rPr lang="en-US"/>
              <a:t>Click to edit Master title style</a:t>
            </a:r>
          </a:p>
        </p:txBody>
      </p:sp>
      <p:sp>
        <p:nvSpPr>
          <p:cNvPr id="3" name="Picture Placeholder 2"/>
          <p:cNvSpPr>
            <a:spLocks noGrp="1"/>
          </p:cNvSpPr>
          <p:nvPr>
            <p:ph type="pic" idx="1"/>
          </p:nvPr>
        </p:nvSpPr>
        <p:spPr>
          <a:xfrm>
            <a:off x="1991431" y="510646"/>
            <a:ext cx="6096000" cy="3429000"/>
          </a:xfrm>
        </p:spPr>
        <p:txBody>
          <a:bodyPr/>
          <a:lstStyle>
            <a:lvl1pPr marL="0" indent="0">
              <a:buNone/>
              <a:defRPr sz="2963"/>
            </a:lvl1pPr>
            <a:lvl2pPr marL="423312" indent="0">
              <a:buNone/>
              <a:defRPr sz="2592"/>
            </a:lvl2pPr>
            <a:lvl3pPr marL="846625" indent="0">
              <a:buNone/>
              <a:defRPr sz="2222"/>
            </a:lvl3pPr>
            <a:lvl4pPr marL="1269936" indent="0">
              <a:buNone/>
              <a:defRPr sz="1852"/>
            </a:lvl4pPr>
            <a:lvl5pPr marL="1693249" indent="0">
              <a:buNone/>
              <a:defRPr sz="1852"/>
            </a:lvl5pPr>
            <a:lvl6pPr marL="2116561" indent="0">
              <a:buNone/>
              <a:defRPr sz="1852"/>
            </a:lvl6pPr>
            <a:lvl7pPr marL="2539873" indent="0">
              <a:buNone/>
              <a:defRPr sz="1852"/>
            </a:lvl7pPr>
            <a:lvl8pPr marL="2963185" indent="0">
              <a:buNone/>
              <a:defRPr sz="1852"/>
            </a:lvl8pPr>
            <a:lvl9pPr marL="3386497" indent="0">
              <a:buNone/>
              <a:defRPr sz="1852"/>
            </a:lvl9pPr>
          </a:lstStyle>
          <a:p>
            <a:endParaRPr lang="en-US"/>
          </a:p>
        </p:txBody>
      </p:sp>
      <p:sp>
        <p:nvSpPr>
          <p:cNvPr id="4" name="Text Placeholder 3"/>
          <p:cNvSpPr>
            <a:spLocks noGrp="1"/>
          </p:cNvSpPr>
          <p:nvPr>
            <p:ph type="body" sz="half" idx="2"/>
          </p:nvPr>
        </p:nvSpPr>
        <p:spPr>
          <a:xfrm>
            <a:off x="1991431" y="4472782"/>
            <a:ext cx="6096000" cy="670718"/>
          </a:xfrm>
        </p:spPr>
        <p:txBody>
          <a:bodyPr/>
          <a:lstStyle>
            <a:lvl1pPr marL="0" indent="0">
              <a:buNone/>
              <a:defRPr sz="1297"/>
            </a:lvl1pPr>
            <a:lvl2pPr marL="423312" indent="0">
              <a:buNone/>
              <a:defRPr sz="1111"/>
            </a:lvl2pPr>
            <a:lvl3pPr marL="846625" indent="0">
              <a:buNone/>
              <a:defRPr sz="926"/>
            </a:lvl3pPr>
            <a:lvl4pPr marL="1269936" indent="0">
              <a:buNone/>
              <a:defRPr sz="833"/>
            </a:lvl4pPr>
            <a:lvl5pPr marL="1693249" indent="0">
              <a:buNone/>
              <a:defRPr sz="833"/>
            </a:lvl5pPr>
            <a:lvl6pPr marL="2116561" indent="0">
              <a:buNone/>
              <a:defRPr sz="833"/>
            </a:lvl6pPr>
            <a:lvl7pPr marL="2539873" indent="0">
              <a:buNone/>
              <a:defRPr sz="833"/>
            </a:lvl7pPr>
            <a:lvl8pPr marL="2963185" indent="0">
              <a:buNone/>
              <a:defRPr sz="833"/>
            </a:lvl8pPr>
            <a:lvl9pPr marL="3386497"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82375A-12EC-4738-A208-E8E64C5F2C75}"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695506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228865"/>
            <a:ext cx="91440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8000" y="1333500"/>
            <a:ext cx="91440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8000" y="5296960"/>
            <a:ext cx="2370667" cy="304271"/>
          </a:xfrm>
          <a:prstGeom prst="rect">
            <a:avLst/>
          </a:prstGeom>
        </p:spPr>
        <p:txBody>
          <a:bodyPr vert="horz" lIns="91440" tIns="45720" rIns="91440" bIns="45720" rtlCol="0" anchor="ctr"/>
          <a:lstStyle>
            <a:lvl1pPr algn="l">
              <a:defRPr sz="1111">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471334" y="5296960"/>
            <a:ext cx="3217333" cy="304271"/>
          </a:xfrm>
          <a:prstGeom prst="rect">
            <a:avLst/>
          </a:prstGeom>
        </p:spPr>
        <p:txBody>
          <a:bodyPr vert="horz" lIns="91440" tIns="45720" rIns="91440" bIns="45720" rtlCol="0" anchor="ctr"/>
          <a:lstStyle>
            <a:lvl1pPr algn="ctr">
              <a:defRPr sz="111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81333" y="5296960"/>
            <a:ext cx="2370667" cy="304271"/>
          </a:xfrm>
          <a:prstGeom prst="rect">
            <a:avLst/>
          </a:prstGeom>
        </p:spPr>
        <p:txBody>
          <a:bodyPr vert="horz" lIns="91440" tIns="45720" rIns="91440" bIns="45720" rtlCol="0" anchor="ctr"/>
          <a:lstStyle>
            <a:lvl1pPr algn="r">
              <a:defRPr sz="1111">
                <a:solidFill>
                  <a:schemeClr val="tx1">
                    <a:tint val="75000"/>
                  </a:schemeClr>
                </a:solidFill>
              </a:defRPr>
            </a:lvl1pPr>
          </a:lstStyle>
          <a:p>
            <a:fld id="{A46CE891-04AF-4709-9EBD-54FBAB3BEF31}"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5711614"/>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xStyles>
    <p:titleStyle>
      <a:lvl1pPr algn="ctr" defTabSz="846625" rtl="0" eaLnBrk="1" latinLnBrk="0" hangingPunct="1">
        <a:spcBef>
          <a:spcPct val="0"/>
        </a:spcBef>
        <a:buNone/>
        <a:defRPr sz="4074" kern="1200">
          <a:solidFill>
            <a:schemeClr val="tx1"/>
          </a:solidFill>
          <a:latin typeface="+mj-lt"/>
          <a:ea typeface="+mj-ea"/>
          <a:cs typeface="+mj-cs"/>
        </a:defRPr>
      </a:lvl1pPr>
    </p:titleStyle>
    <p:bodyStyle>
      <a:lvl1pPr marL="317485" indent="-317485" algn="l" defTabSz="846625" rtl="0" eaLnBrk="1" latinLnBrk="0" hangingPunct="1">
        <a:spcBef>
          <a:spcPct val="20000"/>
        </a:spcBef>
        <a:buFont typeface="Arial" pitchFamily="34" charset="0"/>
        <a:buChar char="•"/>
        <a:defRPr sz="2963" kern="1200">
          <a:solidFill>
            <a:schemeClr val="tx1"/>
          </a:solidFill>
          <a:latin typeface="+mn-lt"/>
          <a:ea typeface="+mn-ea"/>
          <a:cs typeface="+mn-cs"/>
        </a:defRPr>
      </a:lvl1pPr>
      <a:lvl2pPr marL="687882" indent="-264570" algn="l" defTabSz="846625" rtl="0" eaLnBrk="1" latinLnBrk="0" hangingPunct="1">
        <a:spcBef>
          <a:spcPct val="20000"/>
        </a:spcBef>
        <a:buFont typeface="Arial" pitchFamily="34" charset="0"/>
        <a:buChar char="–"/>
        <a:defRPr sz="2592" kern="1200">
          <a:solidFill>
            <a:schemeClr val="tx1"/>
          </a:solidFill>
          <a:latin typeface="+mn-lt"/>
          <a:ea typeface="+mn-ea"/>
          <a:cs typeface="+mn-cs"/>
        </a:defRPr>
      </a:lvl2pPr>
      <a:lvl3pPr marL="1058281" indent="-211656" algn="l" defTabSz="846625" rtl="0" eaLnBrk="1" latinLnBrk="0" hangingPunct="1">
        <a:spcBef>
          <a:spcPct val="20000"/>
        </a:spcBef>
        <a:buFont typeface="Arial" pitchFamily="34" charset="0"/>
        <a:buChar char="•"/>
        <a:defRPr sz="2222" kern="1200">
          <a:solidFill>
            <a:schemeClr val="tx1"/>
          </a:solidFill>
          <a:latin typeface="+mn-lt"/>
          <a:ea typeface="+mn-ea"/>
          <a:cs typeface="+mn-cs"/>
        </a:defRPr>
      </a:lvl3pPr>
      <a:lvl4pPr marL="1481593"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4pPr>
      <a:lvl5pPr marL="1904904"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5pPr>
      <a:lvl6pPr marL="2328217"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6pPr>
      <a:lvl7pPr marL="2751529"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7pPr>
      <a:lvl8pPr marL="3174842"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8pPr>
      <a:lvl9pPr marL="3598153" indent="-211656" algn="l" defTabSz="846625" rtl="0" eaLnBrk="1" latinLnBrk="0" hangingPunct="1">
        <a:spcBef>
          <a:spcPct val="20000"/>
        </a:spcBef>
        <a:buFont typeface="Arial" pitchFamily="34" charset="0"/>
        <a:buChar char="•"/>
        <a:defRPr sz="1852" kern="1200">
          <a:solidFill>
            <a:schemeClr val="tx1"/>
          </a:solidFill>
          <a:latin typeface="+mn-lt"/>
          <a:ea typeface="+mn-ea"/>
          <a:cs typeface="+mn-cs"/>
        </a:defRPr>
      </a:lvl9pPr>
    </p:bodyStyle>
    <p:otherStyle>
      <a:defPPr>
        <a:defRPr lang="en-US"/>
      </a:defPPr>
      <a:lvl1pPr marL="0" algn="l" defTabSz="846625" rtl="0" eaLnBrk="1" latinLnBrk="0" hangingPunct="1">
        <a:defRPr sz="1667" kern="1200">
          <a:solidFill>
            <a:schemeClr val="tx1"/>
          </a:solidFill>
          <a:latin typeface="+mn-lt"/>
          <a:ea typeface="+mn-ea"/>
          <a:cs typeface="+mn-cs"/>
        </a:defRPr>
      </a:lvl1pPr>
      <a:lvl2pPr marL="423312" algn="l" defTabSz="846625" rtl="0" eaLnBrk="1" latinLnBrk="0" hangingPunct="1">
        <a:defRPr sz="1667" kern="1200">
          <a:solidFill>
            <a:schemeClr val="tx1"/>
          </a:solidFill>
          <a:latin typeface="+mn-lt"/>
          <a:ea typeface="+mn-ea"/>
          <a:cs typeface="+mn-cs"/>
        </a:defRPr>
      </a:lvl2pPr>
      <a:lvl3pPr marL="846625" algn="l" defTabSz="846625" rtl="0" eaLnBrk="1" latinLnBrk="0" hangingPunct="1">
        <a:defRPr sz="1667" kern="1200">
          <a:solidFill>
            <a:schemeClr val="tx1"/>
          </a:solidFill>
          <a:latin typeface="+mn-lt"/>
          <a:ea typeface="+mn-ea"/>
          <a:cs typeface="+mn-cs"/>
        </a:defRPr>
      </a:lvl3pPr>
      <a:lvl4pPr marL="1269936" algn="l" defTabSz="846625" rtl="0" eaLnBrk="1" latinLnBrk="0" hangingPunct="1">
        <a:defRPr sz="1667" kern="1200">
          <a:solidFill>
            <a:schemeClr val="tx1"/>
          </a:solidFill>
          <a:latin typeface="+mn-lt"/>
          <a:ea typeface="+mn-ea"/>
          <a:cs typeface="+mn-cs"/>
        </a:defRPr>
      </a:lvl4pPr>
      <a:lvl5pPr marL="1693249" algn="l" defTabSz="846625" rtl="0" eaLnBrk="1" latinLnBrk="0" hangingPunct="1">
        <a:defRPr sz="1667" kern="1200">
          <a:solidFill>
            <a:schemeClr val="tx1"/>
          </a:solidFill>
          <a:latin typeface="+mn-lt"/>
          <a:ea typeface="+mn-ea"/>
          <a:cs typeface="+mn-cs"/>
        </a:defRPr>
      </a:lvl5pPr>
      <a:lvl6pPr marL="2116561" algn="l" defTabSz="846625" rtl="0" eaLnBrk="1" latinLnBrk="0" hangingPunct="1">
        <a:defRPr sz="1667" kern="1200">
          <a:solidFill>
            <a:schemeClr val="tx1"/>
          </a:solidFill>
          <a:latin typeface="+mn-lt"/>
          <a:ea typeface="+mn-ea"/>
          <a:cs typeface="+mn-cs"/>
        </a:defRPr>
      </a:lvl6pPr>
      <a:lvl7pPr marL="2539873" algn="l" defTabSz="846625" rtl="0" eaLnBrk="1" latinLnBrk="0" hangingPunct="1">
        <a:defRPr sz="1667" kern="1200">
          <a:solidFill>
            <a:schemeClr val="tx1"/>
          </a:solidFill>
          <a:latin typeface="+mn-lt"/>
          <a:ea typeface="+mn-ea"/>
          <a:cs typeface="+mn-cs"/>
        </a:defRPr>
      </a:lvl7pPr>
      <a:lvl8pPr marL="2963185" algn="l" defTabSz="846625" rtl="0" eaLnBrk="1" latinLnBrk="0" hangingPunct="1">
        <a:defRPr sz="1667" kern="1200">
          <a:solidFill>
            <a:schemeClr val="tx1"/>
          </a:solidFill>
          <a:latin typeface="+mn-lt"/>
          <a:ea typeface="+mn-ea"/>
          <a:cs typeface="+mn-cs"/>
        </a:defRPr>
      </a:lvl8pPr>
      <a:lvl9pPr marL="3386497" algn="l" defTabSz="846625" rtl="0" eaLnBrk="1" latinLnBrk="0" hangingPunct="1">
        <a:defRPr sz="16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22726" y="1017777"/>
            <a:ext cx="10160000" cy="3688498"/>
          </a:xfrm>
        </p:spPr>
        <p:txBody>
          <a:bodyPr vert="horz" wrap="square" lIns="83333" tIns="43333" rIns="83333" bIns="43333" rtlCol="0" anchor="ctr" anchorCtr="0">
            <a:spAutoFit/>
            <a:scene3d>
              <a:camera prst="orthographicFront"/>
              <a:lightRig rig="soft" dir="t">
                <a:rot lat="0" lon="0" rev="15600000"/>
              </a:lightRig>
            </a:scene3d>
            <a:sp3d extrusionH="57150" prstMaterial="softEdge">
              <a:bevelT w="25400" h="38100"/>
            </a:sp3d>
          </a:bodyPr>
          <a:lstStyle/>
          <a:p>
            <a:pPr lvl="0"/>
            <a:r>
              <a:rPr lang="en-US" sz="6600" b="1" dirty="0">
                <a:ln/>
                <a:solidFill>
                  <a:schemeClr val="bg1">
                    <a:lumMod val="95000"/>
                    <a:lumOff val="5000"/>
                  </a:schemeClr>
                </a:solidFill>
              </a:rPr>
              <a:t>The Wisdom of </a:t>
            </a:r>
            <a:br>
              <a:rPr lang="en-US" sz="6600" b="1" dirty="0">
                <a:ln/>
                <a:solidFill>
                  <a:schemeClr val="bg1">
                    <a:lumMod val="95000"/>
                    <a:lumOff val="5000"/>
                  </a:schemeClr>
                </a:solidFill>
              </a:rPr>
            </a:br>
            <a:r>
              <a:rPr lang="en-US" sz="6600" b="1" dirty="0">
                <a:ln/>
                <a:solidFill>
                  <a:schemeClr val="bg1">
                    <a:lumMod val="95000"/>
                    <a:lumOff val="5000"/>
                  </a:schemeClr>
                </a:solidFill>
              </a:rPr>
              <a:t>Spiritual Organization</a:t>
            </a:r>
            <a:br>
              <a:rPr lang="en-US" sz="6600" b="1" dirty="0">
                <a:ln/>
                <a:solidFill>
                  <a:schemeClr val="bg1">
                    <a:lumMod val="95000"/>
                    <a:lumOff val="5000"/>
                  </a:schemeClr>
                </a:solidFill>
              </a:rPr>
            </a:br>
            <a:r>
              <a:rPr lang="en-US" sz="5000" b="1" dirty="0">
                <a:ln/>
                <a:solidFill>
                  <a:schemeClr val="bg1">
                    <a:lumMod val="95000"/>
                    <a:lumOff val="5000"/>
                  </a:schemeClr>
                </a:solidFill>
              </a:rPr>
              <a:t/>
            </a:r>
            <a:br>
              <a:rPr lang="en-US" sz="5000" b="1" dirty="0">
                <a:ln/>
                <a:solidFill>
                  <a:schemeClr val="bg1">
                    <a:lumMod val="95000"/>
                    <a:lumOff val="5000"/>
                  </a:schemeClr>
                </a:solidFill>
              </a:rPr>
            </a:br>
            <a:r>
              <a:rPr lang="en-US" sz="5200" b="1" dirty="0">
                <a:ln/>
                <a:solidFill>
                  <a:schemeClr val="bg1">
                    <a:lumMod val="95000"/>
                    <a:lumOff val="5000"/>
                  </a:schemeClr>
                </a:solidFill>
              </a:rPr>
              <a:t>Luke 16:1-12</a:t>
            </a:r>
            <a:endParaRPr lang="en-US" sz="5200" b="1" i="1" dirty="0">
              <a:ln/>
              <a:solidFill>
                <a:schemeClr val="bg1">
                  <a:lumMod val="95000"/>
                  <a:lumOff val="5000"/>
                </a:schemeClr>
              </a:solidFill>
            </a:endParaRPr>
          </a:p>
        </p:txBody>
      </p:sp>
    </p:spTree>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Blessings of Spiritual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Absence of regret or shame</a:t>
            </a:r>
          </a:p>
          <a:p>
            <a:pPr marL="0" indent="0">
              <a:buNone/>
            </a:pPr>
            <a:r>
              <a:rPr lang="en-US" sz="4000" i="1" dirty="0"/>
              <a:t>Do your best to present yourself to God as one approved, a worker who has no need to be ashamed, rightly handling the word of truth</a:t>
            </a:r>
            <a:r>
              <a:rPr lang="en-US" sz="4000" dirty="0"/>
              <a:t>.</a:t>
            </a:r>
          </a:p>
          <a:p>
            <a:pPr marL="0" indent="0">
              <a:buNone/>
            </a:pPr>
            <a:r>
              <a:rPr lang="en-US" sz="4000" dirty="0"/>
              <a:t>					2 Timothy 2:15 (ESV)</a:t>
            </a:r>
          </a:p>
          <a:p>
            <a:pPr marL="0" indent="0">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2066366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Blessings of Spiritual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Praise of our Master</a:t>
            </a:r>
          </a:p>
          <a:p>
            <a:pPr marL="0" indent="0">
              <a:buNone/>
            </a:pPr>
            <a:r>
              <a:rPr lang="en-US" sz="4000" i="1" dirty="0"/>
              <a:t>"Who then is the faithful and sensible steward, whom his master will put in charge of his servants, to give them their rations at the proper time? Blessed is that slave whom his master finds so doing when he comes</a:t>
            </a:r>
            <a:r>
              <a:rPr lang="en-US" sz="4000" dirty="0"/>
              <a:t>” 							Luke 12:42-43</a:t>
            </a:r>
          </a:p>
          <a:p>
            <a:pPr marL="0" indent="0">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451577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5 Dangers of Absent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1. Anxiety, regret and shame</a:t>
            </a:r>
          </a:p>
          <a:p>
            <a:pPr marL="0" indent="0">
              <a:buNone/>
            </a:pPr>
            <a:r>
              <a:rPr lang="en-US" sz="4000" dirty="0"/>
              <a:t>2. Absence of knowing a course of action</a:t>
            </a:r>
          </a:p>
          <a:p>
            <a:pPr marL="0" indent="0">
              <a:buNone/>
            </a:pPr>
            <a:r>
              <a:rPr lang="en-US" sz="4000" dirty="0"/>
              <a:t>3. Increased likelihood of failure</a:t>
            </a:r>
          </a:p>
          <a:p>
            <a:pPr marL="0" indent="0">
              <a:buNone/>
            </a:pPr>
            <a:r>
              <a:rPr lang="en-US" sz="4000" dirty="0"/>
              <a:t>4. Likelihood of blaming God</a:t>
            </a:r>
          </a:p>
          <a:p>
            <a:pPr marL="0" indent="0">
              <a:buNone/>
            </a:pPr>
            <a:r>
              <a:rPr lang="en-US" sz="4000" dirty="0"/>
              <a:t>5. Disdain of our Master</a:t>
            </a:r>
          </a:p>
          <a:p>
            <a:pPr marL="0" indent="0">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4572414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Autofit/>
          </a:bodyPr>
          <a:lstStyle/>
          <a:p>
            <a:pPr algn="l"/>
            <a:r>
              <a:rPr lang="en-US" sz="6600"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So You Want to Grow?</a:t>
            </a:r>
          </a:p>
        </p:txBody>
      </p:sp>
      <p:sp>
        <p:nvSpPr>
          <p:cNvPr id="3" name="Content Placeholder 2"/>
          <p:cNvSpPr>
            <a:spLocks noGrp="1"/>
          </p:cNvSpPr>
          <p:nvPr>
            <p:ph idx="1"/>
          </p:nvPr>
        </p:nvSpPr>
        <p:spPr>
          <a:xfrm>
            <a:off x="203200" y="1257300"/>
            <a:ext cx="9829800" cy="4457700"/>
          </a:xfrm>
        </p:spPr>
        <p:txBody>
          <a:bodyPr>
            <a:noAutofit/>
          </a:bodyPr>
          <a:lstStyle/>
          <a:p>
            <a:pPr marL="0" indent="0">
              <a:buNone/>
            </a:pPr>
            <a:r>
              <a:rPr lang="en-US" sz="4000" dirty="0"/>
              <a:t>Make the effort to prepare for growth</a:t>
            </a:r>
          </a:p>
          <a:p>
            <a:pPr marL="0" indent="0">
              <a:buNone/>
            </a:pPr>
            <a:endParaRPr lang="en-US" sz="1600" dirty="0"/>
          </a:p>
          <a:p>
            <a:pPr marL="0" indent="0">
              <a:buNone/>
            </a:pPr>
            <a:r>
              <a:rPr lang="en-US" sz="4000" dirty="0"/>
              <a:t>Consider the unjust steward:</a:t>
            </a:r>
          </a:p>
          <a:p>
            <a:pPr marL="0" indent="0">
              <a:buNone/>
            </a:pPr>
            <a:endParaRPr lang="en-US" sz="1600" dirty="0"/>
          </a:p>
          <a:p>
            <a:pPr marL="0" indent="0">
              <a:buNone/>
            </a:pPr>
            <a:r>
              <a:rPr lang="en-US" sz="3700" dirty="0"/>
              <a:t>   Apply worldly organization to spiritual growth</a:t>
            </a:r>
          </a:p>
          <a:p>
            <a:pPr marL="0" indent="0">
              <a:buNone/>
            </a:pPr>
            <a:endParaRPr lang="en-US" sz="1600" dirty="0"/>
          </a:p>
          <a:p>
            <a:pPr marL="0" indent="0">
              <a:buNone/>
            </a:pPr>
            <a:r>
              <a:rPr lang="en-US" sz="3700" dirty="0"/>
              <a:t>   Make decisions for the eternal destination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8090213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032000" y="43962"/>
            <a:ext cx="6096000" cy="5627076"/>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1431620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pPr algn="l"/>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Spiritual Success = Organization</a:t>
            </a:r>
          </a:p>
        </p:txBody>
      </p:sp>
      <p:sp>
        <p:nvSpPr>
          <p:cNvPr id="3" name="Content Placeholder 2"/>
          <p:cNvSpPr>
            <a:spLocks noGrp="1"/>
          </p:cNvSpPr>
          <p:nvPr>
            <p:ph idx="1"/>
          </p:nvPr>
        </p:nvSpPr>
        <p:spPr>
          <a:xfrm>
            <a:off x="203200" y="1257300"/>
            <a:ext cx="9829800" cy="4457700"/>
          </a:xfrm>
        </p:spPr>
        <p:txBody>
          <a:bodyPr>
            <a:noAutofit/>
          </a:bodyPr>
          <a:lstStyle/>
          <a:p>
            <a:pPr marL="0" indent="0">
              <a:buNone/>
            </a:pPr>
            <a:r>
              <a:rPr lang="en-US" sz="3700" dirty="0"/>
              <a:t>Spiritual success needs plans</a:t>
            </a:r>
          </a:p>
          <a:p>
            <a:pPr marL="0" indent="0">
              <a:buNone/>
            </a:pPr>
            <a:endParaRPr lang="en-US" sz="3700" dirty="0"/>
          </a:p>
          <a:p>
            <a:pPr marL="0" indent="0">
              <a:buNone/>
            </a:pPr>
            <a:r>
              <a:rPr lang="en-US" sz="3700" dirty="0"/>
              <a:t>Successful plans need organization</a:t>
            </a:r>
          </a:p>
          <a:p>
            <a:pPr marL="0" indent="0">
              <a:buNone/>
            </a:pPr>
            <a:endParaRPr lang="en-US" sz="3700" dirty="0"/>
          </a:p>
          <a:p>
            <a:pPr marL="0" indent="0">
              <a:buNone/>
            </a:pPr>
            <a:r>
              <a:rPr lang="en-US" sz="3700" dirty="0"/>
              <a:t>Spiritual success requires spiritual organization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265197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The Will To Organize for Growth</a:t>
            </a:r>
          </a:p>
        </p:txBody>
      </p:sp>
      <p:sp>
        <p:nvSpPr>
          <p:cNvPr id="3" name="Content Placeholder 2"/>
          <p:cNvSpPr>
            <a:spLocks noGrp="1"/>
          </p:cNvSpPr>
          <p:nvPr>
            <p:ph idx="1"/>
          </p:nvPr>
        </p:nvSpPr>
        <p:spPr>
          <a:xfrm>
            <a:off x="203200" y="1257300"/>
            <a:ext cx="9829800" cy="4457700"/>
          </a:xfrm>
        </p:spPr>
        <p:txBody>
          <a:bodyPr>
            <a:noAutofit/>
          </a:bodyPr>
          <a:lstStyle/>
          <a:p>
            <a:pPr marL="0" indent="0">
              <a:buNone/>
            </a:pPr>
            <a:r>
              <a:rPr lang="en-US" sz="3700" dirty="0"/>
              <a:t>We </a:t>
            </a:r>
            <a:r>
              <a:rPr lang="en-US" sz="3700" i="1" dirty="0"/>
              <a:t>intellectually</a:t>
            </a:r>
            <a:r>
              <a:rPr lang="en-US" sz="3700" dirty="0"/>
              <a:t> know we should organize</a:t>
            </a:r>
          </a:p>
          <a:p>
            <a:pPr marL="0" indent="0">
              <a:buNone/>
            </a:pPr>
            <a:endParaRPr lang="en-US" sz="3700" dirty="0"/>
          </a:p>
          <a:p>
            <a:pPr marL="0" indent="0">
              <a:buNone/>
            </a:pPr>
            <a:r>
              <a:rPr lang="en-US" sz="3700" dirty="0"/>
              <a:t>We </a:t>
            </a:r>
            <a:r>
              <a:rPr lang="en-US" sz="3700" i="1" dirty="0"/>
              <a:t>emotionally</a:t>
            </a:r>
            <a:r>
              <a:rPr lang="en-US" sz="3700" dirty="0"/>
              <a:t> feel we do not need to organize</a:t>
            </a:r>
          </a:p>
          <a:p>
            <a:pPr marL="0" indent="0">
              <a:buNone/>
            </a:pPr>
            <a:endParaRPr lang="en-US" sz="3700" dirty="0"/>
          </a:p>
          <a:p>
            <a:pPr marL="0" indent="0">
              <a:buNone/>
            </a:pPr>
            <a:r>
              <a:rPr lang="en-US" sz="3700" dirty="0"/>
              <a:t>We need to prioritize spiritual organization</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9473472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Wise People Organize for Growth</a:t>
            </a:r>
          </a:p>
        </p:txBody>
      </p:sp>
      <p:sp>
        <p:nvSpPr>
          <p:cNvPr id="3" name="Content Placeholder 2"/>
          <p:cNvSpPr>
            <a:spLocks noGrp="1"/>
          </p:cNvSpPr>
          <p:nvPr>
            <p:ph idx="1"/>
          </p:nvPr>
        </p:nvSpPr>
        <p:spPr>
          <a:xfrm>
            <a:off x="203200" y="1257300"/>
            <a:ext cx="9829800" cy="4457700"/>
          </a:xfrm>
        </p:spPr>
        <p:txBody>
          <a:bodyPr>
            <a:noAutofit/>
          </a:bodyPr>
          <a:lstStyle/>
          <a:p>
            <a:pPr marL="0" indent="0">
              <a:buNone/>
            </a:pPr>
            <a:r>
              <a:rPr lang="en-US" sz="3700" dirty="0"/>
              <a:t>1. By setting aside time to read, study and pray</a:t>
            </a:r>
          </a:p>
          <a:p>
            <a:pPr marL="0" indent="0">
              <a:buNone/>
            </a:pPr>
            <a:r>
              <a:rPr lang="en-US" sz="3700" dirty="0"/>
              <a:t>	Creating a schedule to this purpose</a:t>
            </a:r>
          </a:p>
          <a:p>
            <a:pPr marL="0" indent="0">
              <a:buNone/>
            </a:pPr>
            <a:r>
              <a:rPr lang="en-US" sz="3700" dirty="0"/>
              <a:t>2. Spiritual organization: 	</a:t>
            </a:r>
          </a:p>
          <a:p>
            <a:pPr marL="0" indent="0">
              <a:buNone/>
            </a:pPr>
            <a:r>
              <a:rPr lang="en-US" sz="3700" dirty="0"/>
              <a:t>	Prioritizing needs and desires</a:t>
            </a:r>
          </a:p>
          <a:p>
            <a:pPr marL="0" indent="0">
              <a:buNone/>
            </a:pPr>
            <a:r>
              <a:rPr lang="en-US" sz="3700" dirty="0"/>
              <a:t>	Setting SMART Goals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432735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Wise People Organize for Growth</a:t>
            </a:r>
          </a:p>
        </p:txBody>
      </p:sp>
      <p:sp>
        <p:nvSpPr>
          <p:cNvPr id="3" name="Content Placeholder 2"/>
          <p:cNvSpPr>
            <a:spLocks noGrp="1"/>
          </p:cNvSpPr>
          <p:nvPr>
            <p:ph idx="1"/>
          </p:nvPr>
        </p:nvSpPr>
        <p:spPr>
          <a:xfrm>
            <a:off x="203200" y="1257300"/>
            <a:ext cx="9829800" cy="4457700"/>
          </a:xfrm>
        </p:spPr>
        <p:txBody>
          <a:bodyPr>
            <a:noAutofit/>
          </a:bodyPr>
          <a:lstStyle/>
          <a:p>
            <a:pPr marL="0" indent="0">
              <a:buNone/>
            </a:pPr>
            <a:r>
              <a:rPr lang="en-US" sz="3700" dirty="0"/>
              <a:t>1. By setting aside time to read, study and pray</a:t>
            </a:r>
          </a:p>
          <a:p>
            <a:pPr marL="0" indent="0">
              <a:buNone/>
            </a:pPr>
            <a:r>
              <a:rPr lang="en-US" sz="3700" dirty="0"/>
              <a:t>	Creating a schedule to this purpose</a:t>
            </a:r>
          </a:p>
          <a:p>
            <a:pPr marL="0" indent="0">
              <a:buNone/>
            </a:pPr>
            <a:r>
              <a:rPr lang="en-US" sz="3700" dirty="0"/>
              <a:t>2. Spiritual organization: 	</a:t>
            </a:r>
          </a:p>
          <a:p>
            <a:pPr marL="0" indent="0">
              <a:buNone/>
            </a:pPr>
            <a:r>
              <a:rPr lang="en-US" sz="3700" dirty="0"/>
              <a:t>	Prioritizing needs and desires</a:t>
            </a:r>
          </a:p>
          <a:p>
            <a:pPr marL="0" indent="0">
              <a:buNone/>
            </a:pPr>
            <a:r>
              <a:rPr lang="en-US" sz="3700" dirty="0"/>
              <a:t>	Setting SMART Goals</a:t>
            </a:r>
          </a:p>
        </p:txBody>
      </p:sp>
      <p:sp>
        <p:nvSpPr>
          <p:cNvPr id="4" name="Rounded Rectangle 3"/>
          <p:cNvSpPr/>
          <p:nvPr/>
        </p:nvSpPr>
        <p:spPr>
          <a:xfrm>
            <a:off x="203200" y="952500"/>
            <a:ext cx="9296400" cy="4343400"/>
          </a:xfrm>
          <a:prstGeom prst="roundRect">
            <a:avLst/>
          </a:prstGeom>
          <a:solidFill>
            <a:schemeClr val="bg2"/>
          </a:solid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Specific  </a:t>
            </a:r>
          </a:p>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Meaningful</a:t>
            </a:r>
          </a:p>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Actionable </a:t>
            </a:r>
          </a:p>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Realistic</a:t>
            </a:r>
          </a:p>
          <a:p>
            <a:pPr algn="ctr"/>
            <a:r>
              <a:rPr lang="en-US" sz="4000" b="1" dirty="0">
                <a:ln w="9525">
                  <a:solidFill>
                    <a:schemeClr val="bg1"/>
                  </a:solidFill>
                  <a:prstDash val="solid"/>
                </a:ln>
                <a:solidFill>
                  <a:schemeClr val="tx1"/>
                </a:solidFill>
                <a:effectLst>
                  <a:outerShdw blurRad="12700" dist="38100" dir="2700000" algn="tl" rotWithShape="0">
                    <a:schemeClr val="bg1">
                      <a:lumMod val="50000"/>
                    </a:schemeClr>
                  </a:outerShdw>
                </a:effectLst>
              </a:rPr>
              <a:t>Timely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86738699"/>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The Unjust Steward</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The unjust steward teaches us:</a:t>
            </a:r>
          </a:p>
          <a:p>
            <a:pPr marL="0" indent="0">
              <a:buNone/>
            </a:pPr>
            <a:endParaRPr lang="en-US" sz="1600" dirty="0"/>
          </a:p>
          <a:p>
            <a:pPr marL="0" indent="0">
              <a:buNone/>
            </a:pPr>
            <a:r>
              <a:rPr lang="en-US" sz="4000" dirty="0"/>
              <a:t>   1. To use whatever resources we have</a:t>
            </a:r>
          </a:p>
          <a:p>
            <a:pPr marL="0" indent="0">
              <a:buNone/>
            </a:pPr>
            <a:endParaRPr lang="en-US" sz="1600" dirty="0"/>
          </a:p>
          <a:p>
            <a:pPr marL="0" indent="0">
              <a:buNone/>
            </a:pPr>
            <a:r>
              <a:rPr lang="en-US" sz="4000" dirty="0"/>
              <a:t>   2. To fear the results of not preparing</a:t>
            </a:r>
          </a:p>
          <a:p>
            <a:pPr marL="0" indent="0">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6747438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Blessings of Spiritual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Absence of anxiety</a:t>
            </a:r>
          </a:p>
          <a:p>
            <a:pPr marL="0" indent="0">
              <a:buNone/>
            </a:pPr>
            <a:r>
              <a:rPr lang="en-US" sz="4000" i="1" dirty="0"/>
              <a:t>Be anxious for nothing, but in everything by prayer and supplication with thanksgiving let your requests be made known to God</a:t>
            </a:r>
            <a:r>
              <a:rPr lang="en-US" sz="4000" dirty="0"/>
              <a:t>. 								Philippians 4:6 </a:t>
            </a:r>
          </a:p>
          <a:p>
            <a:pPr marL="0" indent="0">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56477566"/>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Blessings of Spiritual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Confidence in action</a:t>
            </a:r>
          </a:p>
          <a:p>
            <a:pPr marL="0" indent="0">
              <a:buNone/>
            </a:pPr>
            <a:r>
              <a:rPr lang="en-US" sz="4000" i="1" dirty="0"/>
              <a:t>Therefore gird up the loins of your mind, be sober, and rest your hope fully upon the grace that is to be brought to you at the revelation of Jesus Christ</a:t>
            </a:r>
            <a:r>
              <a:rPr lang="en-US" sz="4000" dirty="0"/>
              <a:t>; 														1 Peter 1:13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9223210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7000" y="114300"/>
            <a:ext cx="9906000" cy="990600"/>
          </a:xfrm>
        </p:spPr>
        <p:txBody>
          <a:bodyPr>
            <a:normAutofit/>
          </a:bodyPr>
          <a:lstStyle/>
          <a:p>
            <a:r>
              <a:rPr lang="en-US" sz="5556" dirty="0">
                <a:ln w="18415" cmpd="sng">
                  <a:solidFill>
                    <a:srgbClr val="FFFFFF"/>
                  </a:solidFill>
                  <a:prstDash val="solid"/>
                </a:ln>
                <a:solidFill>
                  <a:srgbClr val="FFFFFF"/>
                </a:solidFill>
                <a:effectLst>
                  <a:glow rad="228600">
                    <a:srgbClr val="000000"/>
                  </a:glow>
                  <a:outerShdw blurRad="63500" dir="3600000" algn="tl" rotWithShape="0">
                    <a:srgbClr val="000000">
                      <a:alpha val="70000"/>
                    </a:srgbClr>
                  </a:outerShdw>
                </a:effectLst>
              </a:rPr>
              <a:t>Blessings of Spiritual Organization</a:t>
            </a:r>
          </a:p>
        </p:txBody>
      </p:sp>
      <p:sp>
        <p:nvSpPr>
          <p:cNvPr id="3" name="Content Placeholder 2"/>
          <p:cNvSpPr>
            <a:spLocks noGrp="1"/>
          </p:cNvSpPr>
          <p:nvPr>
            <p:ph idx="1"/>
          </p:nvPr>
        </p:nvSpPr>
        <p:spPr>
          <a:xfrm>
            <a:off x="355600" y="1257300"/>
            <a:ext cx="9753600" cy="4457700"/>
          </a:xfrm>
        </p:spPr>
        <p:txBody>
          <a:bodyPr>
            <a:noAutofit/>
          </a:bodyPr>
          <a:lstStyle/>
          <a:p>
            <a:pPr marL="0" indent="0">
              <a:buNone/>
            </a:pPr>
            <a:r>
              <a:rPr lang="en-US" sz="4000" dirty="0"/>
              <a:t>Improved likelihood of success</a:t>
            </a:r>
          </a:p>
          <a:p>
            <a:pPr marL="0" indent="0">
              <a:buNone/>
            </a:pPr>
            <a:r>
              <a:rPr lang="en-US" sz="4000" i="1" dirty="0"/>
              <a:t>But sanctify Christ as Lord in your hearts, always being ready to make a defense to everyone who asks you to give an account for the hope that is in you, yet with gentleness and reverence; </a:t>
            </a:r>
            <a:r>
              <a:rPr lang="en-US" sz="4000" dirty="0"/>
              <a:t>														1 Peter 3:15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238175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92215</TotalTime>
  <Words>981</Words>
  <Application>Microsoft Macintosh PowerPoint</Application>
  <PresentationFormat>Custom</PresentationFormat>
  <Paragraphs>93</Paragraphs>
  <Slides>14</Slides>
  <Notes>14</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Office Theme</vt:lpstr>
      <vt:lpstr>The Wisdom of  Spiritual Organization  Luke 16:1-12</vt:lpstr>
      <vt:lpstr>Spiritual Success = Organization</vt:lpstr>
      <vt:lpstr>The Will To Organize for Growth</vt:lpstr>
      <vt:lpstr>Wise People Organize for Growth</vt:lpstr>
      <vt:lpstr>Wise People Organize for Growth</vt:lpstr>
      <vt:lpstr>The Unjust Steward</vt:lpstr>
      <vt:lpstr>Blessings of Spiritual Organization</vt:lpstr>
      <vt:lpstr>Blessings of Spiritual Organization</vt:lpstr>
      <vt:lpstr>Blessings of Spiritual Organization</vt:lpstr>
      <vt:lpstr>Blessings of Spiritual Organization</vt:lpstr>
      <vt:lpstr>Blessings of Spiritual Organization</vt:lpstr>
      <vt:lpstr>5 Dangers of Absent Organization</vt:lpstr>
      <vt:lpstr>So You Want to Grow?</vt:lpstr>
      <vt:lpstr>Slide 14</vt:lpstr>
    </vt:vector>
  </TitlesOfParts>
  <Company>Walton Chapel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America’s Home Today</dc:title>
  <dc:creator>Brian Haines</dc:creator>
  <cp:lastModifiedBy>Kyle Pope</cp:lastModifiedBy>
  <cp:revision>1661</cp:revision>
  <dcterms:created xsi:type="dcterms:W3CDTF">2019-09-22T23:23:56Z</dcterms:created>
  <dcterms:modified xsi:type="dcterms:W3CDTF">2019-09-22T23:24:37Z</dcterms:modified>
</cp:coreProperties>
</file>