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3" r:id="rId1"/>
  </p:sldMasterIdLst>
  <p:notesMasterIdLst>
    <p:notesMasterId r:id="rId21"/>
  </p:notesMasterIdLst>
  <p:sldIdLst>
    <p:sldId id="477" r:id="rId2"/>
    <p:sldId id="567" r:id="rId3"/>
    <p:sldId id="600" r:id="rId4"/>
    <p:sldId id="601" r:id="rId5"/>
    <p:sldId id="602" r:id="rId6"/>
    <p:sldId id="599" r:id="rId7"/>
    <p:sldId id="579" r:id="rId8"/>
    <p:sldId id="597" r:id="rId9"/>
    <p:sldId id="598" r:id="rId10"/>
    <p:sldId id="592" r:id="rId11"/>
    <p:sldId id="603" r:id="rId12"/>
    <p:sldId id="604" r:id="rId13"/>
    <p:sldId id="605" r:id="rId14"/>
    <p:sldId id="606" r:id="rId15"/>
    <p:sldId id="588" r:id="rId16"/>
    <p:sldId id="516" r:id="rId17"/>
    <p:sldId id="607" r:id="rId18"/>
    <p:sldId id="608" r:id="rId19"/>
    <p:sldId id="589" r:id="rId20"/>
  </p:sldIdLst>
  <p:sldSz cx="10160000" cy="5715000"/>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18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FFFF"/>
    <a:srgbClr val="371B03"/>
    <a:srgbClr val="000000"/>
    <a:srgbClr val="08050B"/>
    <a:srgbClr val="040200"/>
    <a:srgbClr val="080400"/>
    <a:srgbClr val="294B2C"/>
    <a:srgbClr val="040000"/>
    <a:srgbClr val="010407"/>
    <a:srgbClr val="000204"/>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587" autoAdjust="0"/>
    <p:restoredTop sz="86429" autoAdjust="0"/>
  </p:normalViewPr>
  <p:slideViewPr>
    <p:cSldViewPr>
      <p:cViewPr varScale="1">
        <p:scale>
          <a:sx n="77" d="100"/>
          <a:sy n="77" d="100"/>
        </p:scale>
        <p:origin x="-104" y="-648"/>
      </p:cViewPr>
      <p:guideLst>
        <p:guide orient="horz" pos="1800"/>
        <p:guide pos="3200"/>
      </p:guideLst>
    </p:cSldViewPr>
  </p:slideViewPr>
  <p:outlineViewPr>
    <p:cViewPr>
      <p:scale>
        <a:sx n="33" d="100"/>
        <a:sy n="33" d="100"/>
      </p:scale>
      <p:origin x="0" y="0"/>
    </p:cViewPr>
  </p:outlin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229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rgbClr val="808080"/>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1CD6E8B-C974-4436-B294-C7BC11C06BEE}"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84641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hij.sagepub.com/content/19/3/360?etoc"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1143000" y="685799"/>
            <a:ext cx="45720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Notes Placeholder 2"/>
          <p:cNvSpPr txBox="1">
            <a:spLocks noGrp="1"/>
          </p:cNvSpPr>
          <p:nvPr>
            <p:ph type="body" sz="quarter" idx="1"/>
          </p:nvPr>
        </p:nvSpPr>
        <p:spPr>
          <a:xfrm>
            <a:off x="685799" y="4343400"/>
            <a:ext cx="5486399" cy="4115520"/>
          </a:xfrm>
        </p:spPr>
        <p:txBody>
          <a:bodyPr>
            <a:spAutoFit/>
          </a:bodyPr>
          <a:lstStyle/>
          <a:p>
            <a:endParaRPr lang="en-US" kern="1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8377867"/>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Thompson, M.B., “Tradition,” </a:t>
            </a:r>
            <a:r>
              <a:rPr lang="en-US" i="1" dirty="0"/>
              <a:t>Dictionary of Paul and His Letters</a:t>
            </a:r>
            <a:r>
              <a:rPr lang="en-US" dirty="0"/>
              <a:t>, G.F. </a:t>
            </a:r>
            <a:r>
              <a:rPr lang="en-US" dirty="0" err="1"/>
              <a:t>Hawthrone</a:t>
            </a:r>
            <a:r>
              <a:rPr lang="en-US" dirty="0"/>
              <a:t>, R.P. Martin, D.G. Reid, Eds. (Downer’s Grove, IL: </a:t>
            </a:r>
            <a:r>
              <a:rPr lang="en-US" dirty="0" err="1"/>
              <a:t>InterVarsity</a:t>
            </a:r>
            <a:r>
              <a:rPr lang="en-US" dirty="0"/>
              <a:t>). pp 944</a:t>
            </a:r>
          </a:p>
        </p:txBody>
      </p:sp>
      <p:sp>
        <p:nvSpPr>
          <p:cNvPr id="4" name="Slide Number Placeholder 3"/>
          <p:cNvSpPr>
            <a:spLocks noGrp="1"/>
          </p:cNvSpPr>
          <p:nvPr>
            <p:ph type="sldNum" sz="quarter" idx="10"/>
          </p:nvPr>
        </p:nvSpPr>
        <p:spPr/>
        <p:txBody>
          <a:bodyPr/>
          <a:lstStyle/>
          <a:p>
            <a:fld id="{D1CD6E8B-C974-4436-B294-C7BC11C06BEE}"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9384153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Thompson, M.B., “Tradition,” </a:t>
            </a:r>
            <a:r>
              <a:rPr lang="en-US" i="1" dirty="0"/>
              <a:t>Dictionary of Paul and His Letters</a:t>
            </a:r>
            <a:r>
              <a:rPr lang="en-US" dirty="0"/>
              <a:t>, G.F. </a:t>
            </a:r>
            <a:r>
              <a:rPr lang="en-US" dirty="0" err="1"/>
              <a:t>Hawthrone</a:t>
            </a:r>
            <a:r>
              <a:rPr lang="en-US" dirty="0"/>
              <a:t>, R.P. Martin, D.G. Reid, Eds. (Downer’s Grove, IL: </a:t>
            </a:r>
            <a:r>
              <a:rPr lang="en-US" dirty="0" err="1"/>
              <a:t>InterVarsity</a:t>
            </a:r>
            <a:r>
              <a:rPr lang="en-US" dirty="0"/>
              <a:t>). pp 944</a:t>
            </a:r>
          </a:p>
        </p:txBody>
      </p:sp>
      <p:sp>
        <p:nvSpPr>
          <p:cNvPr id="4" name="Slide Number Placeholder 3"/>
          <p:cNvSpPr>
            <a:spLocks noGrp="1"/>
          </p:cNvSpPr>
          <p:nvPr>
            <p:ph type="sldNum" sz="quarter" idx="10"/>
          </p:nvPr>
        </p:nvSpPr>
        <p:spPr/>
        <p:txBody>
          <a:bodyPr/>
          <a:lstStyle/>
          <a:p>
            <a:fld id="{D1CD6E8B-C974-4436-B294-C7BC11C06BEE}"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13335868"/>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Thompson, M.B., “Tradition,” </a:t>
            </a:r>
            <a:r>
              <a:rPr lang="en-US" i="1" dirty="0"/>
              <a:t>Dictionary of Paul and His Letters</a:t>
            </a:r>
            <a:r>
              <a:rPr lang="en-US" dirty="0"/>
              <a:t>, G.F. </a:t>
            </a:r>
            <a:r>
              <a:rPr lang="en-US" dirty="0" err="1"/>
              <a:t>Hawthrone</a:t>
            </a:r>
            <a:r>
              <a:rPr lang="en-US" dirty="0"/>
              <a:t>, R.P. Martin, D.G. Reid, Eds. (Downer’s Grove, IL: </a:t>
            </a:r>
            <a:r>
              <a:rPr lang="en-US" dirty="0" err="1"/>
              <a:t>InterVarsity</a:t>
            </a:r>
            <a:r>
              <a:rPr lang="en-US" dirty="0"/>
              <a:t>). pp 944</a:t>
            </a:r>
          </a:p>
        </p:txBody>
      </p:sp>
      <p:sp>
        <p:nvSpPr>
          <p:cNvPr id="4" name="Slide Number Placeholder 3"/>
          <p:cNvSpPr>
            <a:spLocks noGrp="1"/>
          </p:cNvSpPr>
          <p:nvPr>
            <p:ph type="sldNum" sz="quarter" idx="10"/>
          </p:nvPr>
        </p:nvSpPr>
        <p:spPr/>
        <p:txBody>
          <a:bodyPr/>
          <a:lstStyle/>
          <a:p>
            <a:fld id="{D1CD6E8B-C974-4436-B294-C7BC11C06BEE}"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16432701"/>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Thompson, M.B., “Tradition,” </a:t>
            </a:r>
            <a:r>
              <a:rPr lang="en-US" i="1" dirty="0"/>
              <a:t>Dictionary of Paul and His Letters</a:t>
            </a:r>
            <a:r>
              <a:rPr lang="en-US" dirty="0"/>
              <a:t>, G.F. </a:t>
            </a:r>
            <a:r>
              <a:rPr lang="en-US" dirty="0" err="1"/>
              <a:t>Hawthrone</a:t>
            </a:r>
            <a:r>
              <a:rPr lang="en-US" dirty="0"/>
              <a:t>, R.P. Martin, D.G. Reid, Eds. (Downer’s Grove, IL: </a:t>
            </a:r>
            <a:r>
              <a:rPr lang="en-US" dirty="0" err="1"/>
              <a:t>InterVarsity</a:t>
            </a:r>
            <a:r>
              <a:rPr lang="en-US" dirty="0"/>
              <a:t>). pp 944</a:t>
            </a:r>
          </a:p>
        </p:txBody>
      </p:sp>
      <p:sp>
        <p:nvSpPr>
          <p:cNvPr id="4" name="Slide Number Placeholder 3"/>
          <p:cNvSpPr>
            <a:spLocks noGrp="1"/>
          </p:cNvSpPr>
          <p:nvPr>
            <p:ph type="sldNum" sz="quarter" idx="10"/>
          </p:nvPr>
        </p:nvSpPr>
        <p:spPr/>
        <p:txBody>
          <a:bodyPr/>
          <a:lstStyle/>
          <a:p>
            <a:fld id="{D1CD6E8B-C974-4436-B294-C7BC11C06BEE}"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90217101"/>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Thompson, M.B., “Tradition,” </a:t>
            </a:r>
            <a:r>
              <a:rPr lang="en-US" i="1" dirty="0"/>
              <a:t>Dictionary of Paul and His Letters</a:t>
            </a:r>
            <a:r>
              <a:rPr lang="en-US" dirty="0"/>
              <a:t>, G.F. </a:t>
            </a:r>
            <a:r>
              <a:rPr lang="en-US" dirty="0" err="1"/>
              <a:t>Hawthrone</a:t>
            </a:r>
            <a:r>
              <a:rPr lang="en-US" dirty="0"/>
              <a:t>, R.P. Martin, D.G. Reid, Eds. (Downer’s Grove, IL: </a:t>
            </a:r>
            <a:r>
              <a:rPr lang="en-US" dirty="0" err="1"/>
              <a:t>InterVarsity</a:t>
            </a:r>
            <a:r>
              <a:rPr lang="en-US" dirty="0"/>
              <a:t>). pp 944</a:t>
            </a:r>
          </a:p>
        </p:txBody>
      </p:sp>
      <p:sp>
        <p:nvSpPr>
          <p:cNvPr id="4" name="Slide Number Placeholder 3"/>
          <p:cNvSpPr>
            <a:spLocks noGrp="1"/>
          </p:cNvSpPr>
          <p:nvPr>
            <p:ph type="sldNum" sz="quarter" idx="10"/>
          </p:nvPr>
        </p:nvSpPr>
        <p:spPr/>
        <p:txBody>
          <a:bodyPr/>
          <a:lstStyle/>
          <a:p>
            <a:fld id="{D1CD6E8B-C974-4436-B294-C7BC11C06BEE}" type="slidenum">
              <a:rPr lang="en-US" smtClean="0"/>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87786516"/>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03720969"/>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6213003"/>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74398800"/>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5699127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Culture of negativity means three things:</a:t>
            </a:r>
          </a:p>
          <a:p>
            <a:r>
              <a:rPr lang="en-US" dirty="0" err="1"/>
              <a:t>Nnegative</a:t>
            </a:r>
            <a:r>
              <a:rPr lang="en-US" dirty="0"/>
              <a:t> bombardment</a:t>
            </a:r>
          </a:p>
          <a:p>
            <a:r>
              <a:rPr lang="en-US" dirty="0"/>
              <a:t>Toxic commentary</a:t>
            </a:r>
          </a:p>
          <a:p>
            <a:r>
              <a:rPr lang="en-US" dirty="0"/>
              <a:t>Divisive </a:t>
            </a:r>
            <a:r>
              <a:rPr lang="en-US" dirty="0" err="1"/>
              <a:t>expecttions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5715387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6647690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45205319"/>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7309580"/>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Researchers Marc </a:t>
            </a:r>
            <a:r>
              <a:rPr lang="en-US" dirty="0" err="1"/>
              <a:t>Trussler</a:t>
            </a:r>
            <a:r>
              <a:rPr lang="en-US" dirty="0"/>
              <a:t> and Stuart </a:t>
            </a:r>
            <a:r>
              <a:rPr lang="en-US" dirty="0" err="1"/>
              <a:t>Soroka</a:t>
            </a:r>
            <a:r>
              <a:rPr lang="en-US" dirty="0"/>
              <a:t>, </a:t>
            </a:r>
            <a:r>
              <a:rPr lang="en-US" dirty="0">
                <a:hlinkClick r:id="rId3"/>
              </a:rPr>
              <a:t>set up an experiment</a:t>
            </a:r>
            <a:r>
              <a:rPr lang="en-US" dirty="0"/>
              <a:t>, run at McGill University. They invited participants from their university to come to the lab for "a study of eye tracking". The volunteers were first asked to select some stories about politics to read from a news website so that a camera could make some baseline eye-tracking measures.</a:t>
            </a:r>
            <a:r>
              <a:rPr lang="en-US" baseline="0" dirty="0"/>
              <a:t> </a:t>
            </a:r>
            <a:r>
              <a:rPr lang="en-US" dirty="0"/>
              <a:t>The results of the experiment, as well as the stories that were read most, were somewhat depressing. Participants often chose stories with a negative tone – corruption, set-backs, hypocrisy and so on – rather than neutral or positive stories. People who were more interested in current affairs and politics were particularly likely to choose the bad news. And yet when asked, these people said they preferred good news. On average, they said that the media was too focused on negative stories.</a:t>
            </a:r>
          </a:p>
        </p:txBody>
      </p:sp>
      <p:sp>
        <p:nvSpPr>
          <p:cNvPr id="4" name="Slide Number Placeholder 3"/>
          <p:cNvSpPr>
            <a:spLocks noGrp="1"/>
          </p:cNvSpPr>
          <p:nvPr>
            <p:ph type="sldNum" sz="quarter" idx="10"/>
          </p:nvPr>
        </p:nvSpPr>
        <p:spPr/>
        <p:txBody>
          <a:bodyPr/>
          <a:lstStyle/>
          <a:p>
            <a:fld id="{D1CD6E8B-C974-4436-B294-C7BC11C06BEE}"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67335066"/>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618392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t>For we dare not class ourselves or compare ourselves with those who commend themselves. But they, measuring themselves by themselves, and comparing themselves among themselves, are not wise. 2Co 10:12 </a:t>
            </a:r>
          </a:p>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753414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Jas 4:13 Come now, you who say, "Today or tomorrow we will go to such and such a city, spend a year there, buy and sell, and make a profit";14 whereas you do not know what will happen tomorrow. For what is your life? It is even a vapor that appears for a little time and then vanishes away.15 Instead you ought to say, "If the Lord wills, we shall live and do this or that."16 But now you boast in your arrogance. All such boasting is evil.</a:t>
            </a:r>
          </a:p>
        </p:txBody>
      </p:sp>
      <p:sp>
        <p:nvSpPr>
          <p:cNvPr id="4" name="Slide Number Placeholder 3"/>
          <p:cNvSpPr>
            <a:spLocks noGrp="1"/>
          </p:cNvSpPr>
          <p:nvPr>
            <p:ph type="sldNum" sz="quarter" idx="10"/>
          </p:nvPr>
        </p:nvSpPr>
        <p:spPr/>
        <p:txBody>
          <a:bodyPr/>
          <a:lstStyle/>
          <a:p>
            <a:fld id="{D1CD6E8B-C974-4436-B294-C7BC11C06BEE}"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05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775356"/>
            <a:ext cx="8636000" cy="1225021"/>
          </a:xfrm>
        </p:spPr>
        <p:txBody>
          <a:bodyPr/>
          <a:lstStyle/>
          <a:p>
            <a:r>
              <a:rPr lang="en-US"/>
              <a:t>Click to edit Master title style</a:t>
            </a:r>
          </a:p>
        </p:txBody>
      </p:sp>
      <p:sp>
        <p:nvSpPr>
          <p:cNvPr id="3" name="Subtitle 2"/>
          <p:cNvSpPr>
            <a:spLocks noGrp="1"/>
          </p:cNvSpPr>
          <p:nvPr>
            <p:ph type="subTitle" idx="1"/>
          </p:nvPr>
        </p:nvSpPr>
        <p:spPr>
          <a:xfrm>
            <a:off x="1524000" y="3238500"/>
            <a:ext cx="7112000" cy="1460500"/>
          </a:xfrm>
        </p:spPr>
        <p:txBody>
          <a:bodyPr/>
          <a:lstStyle>
            <a:lvl1pPr marL="0" indent="0" algn="ctr">
              <a:buNone/>
              <a:defRPr>
                <a:solidFill>
                  <a:schemeClr val="tx1">
                    <a:tint val="75000"/>
                  </a:schemeClr>
                </a:solidFill>
              </a:defRPr>
            </a:lvl1pPr>
            <a:lvl2pPr marL="423312" indent="0" algn="ctr">
              <a:buNone/>
              <a:defRPr>
                <a:solidFill>
                  <a:schemeClr val="tx1">
                    <a:tint val="75000"/>
                  </a:schemeClr>
                </a:solidFill>
              </a:defRPr>
            </a:lvl2pPr>
            <a:lvl3pPr marL="846625" indent="0" algn="ctr">
              <a:buNone/>
              <a:defRPr>
                <a:solidFill>
                  <a:schemeClr val="tx1">
                    <a:tint val="75000"/>
                  </a:schemeClr>
                </a:solidFill>
              </a:defRPr>
            </a:lvl3pPr>
            <a:lvl4pPr marL="1269936" indent="0" algn="ctr">
              <a:buNone/>
              <a:defRPr>
                <a:solidFill>
                  <a:schemeClr val="tx1">
                    <a:tint val="75000"/>
                  </a:schemeClr>
                </a:solidFill>
              </a:defRPr>
            </a:lvl4pPr>
            <a:lvl5pPr marL="1693249" indent="0" algn="ctr">
              <a:buNone/>
              <a:defRPr>
                <a:solidFill>
                  <a:schemeClr val="tx1">
                    <a:tint val="75000"/>
                  </a:schemeClr>
                </a:solidFill>
              </a:defRPr>
            </a:lvl5pPr>
            <a:lvl6pPr marL="2116561" indent="0" algn="ctr">
              <a:buNone/>
              <a:defRPr>
                <a:solidFill>
                  <a:schemeClr val="tx1">
                    <a:tint val="75000"/>
                  </a:schemeClr>
                </a:solidFill>
              </a:defRPr>
            </a:lvl6pPr>
            <a:lvl7pPr marL="2539873" indent="0" algn="ctr">
              <a:buNone/>
              <a:defRPr>
                <a:solidFill>
                  <a:schemeClr val="tx1">
                    <a:tint val="75000"/>
                  </a:schemeClr>
                </a:solidFill>
              </a:defRPr>
            </a:lvl7pPr>
            <a:lvl8pPr marL="2963185" indent="0" algn="ctr">
              <a:buNone/>
              <a:defRPr>
                <a:solidFill>
                  <a:schemeClr val="tx1">
                    <a:tint val="75000"/>
                  </a:schemeClr>
                </a:solidFill>
              </a:defRPr>
            </a:lvl8pPr>
            <a:lvl9pPr marL="33864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ED677-7515-48FA-8957-83FF4B12A7EA}"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2451250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5AF91-D589-457C-8076-A08CE6502AE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8410590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228866"/>
            <a:ext cx="22860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228866"/>
            <a:ext cx="6688667"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B693D-9A5A-4AB0-99C5-6239250E902C}"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762482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F9B182-81C2-46D1-B753-445FBB1A9EEC}"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7733090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3672418"/>
            <a:ext cx="8636000" cy="1135063"/>
          </a:xfrm>
        </p:spPr>
        <p:txBody>
          <a:bodyPr anchor="t"/>
          <a:lstStyle>
            <a:lvl1pPr algn="l">
              <a:defRPr sz="3703" b="1" cap="all"/>
            </a:lvl1pPr>
          </a:lstStyle>
          <a:p>
            <a:r>
              <a:rPr lang="en-US"/>
              <a:t>Click to edit Master title style</a:t>
            </a:r>
          </a:p>
        </p:txBody>
      </p:sp>
      <p:sp>
        <p:nvSpPr>
          <p:cNvPr id="3" name="Text Placeholder 2"/>
          <p:cNvSpPr>
            <a:spLocks noGrp="1"/>
          </p:cNvSpPr>
          <p:nvPr>
            <p:ph type="body" idx="1"/>
          </p:nvPr>
        </p:nvSpPr>
        <p:spPr>
          <a:xfrm>
            <a:off x="802570" y="2422261"/>
            <a:ext cx="8636000" cy="1250156"/>
          </a:xfrm>
        </p:spPr>
        <p:txBody>
          <a:bodyPr anchor="b"/>
          <a:lstStyle>
            <a:lvl1pPr marL="0" indent="0">
              <a:buNone/>
              <a:defRPr sz="1852">
                <a:solidFill>
                  <a:schemeClr val="tx1">
                    <a:tint val="75000"/>
                  </a:schemeClr>
                </a:solidFill>
              </a:defRPr>
            </a:lvl1pPr>
            <a:lvl2pPr marL="423312" indent="0">
              <a:buNone/>
              <a:defRPr sz="1667">
                <a:solidFill>
                  <a:schemeClr val="tx1">
                    <a:tint val="75000"/>
                  </a:schemeClr>
                </a:solidFill>
              </a:defRPr>
            </a:lvl2pPr>
            <a:lvl3pPr marL="846625" indent="0">
              <a:buNone/>
              <a:defRPr sz="1481">
                <a:solidFill>
                  <a:schemeClr val="tx1">
                    <a:tint val="75000"/>
                  </a:schemeClr>
                </a:solidFill>
              </a:defRPr>
            </a:lvl3pPr>
            <a:lvl4pPr marL="1269936" indent="0">
              <a:buNone/>
              <a:defRPr sz="1297">
                <a:solidFill>
                  <a:schemeClr val="tx1">
                    <a:tint val="75000"/>
                  </a:schemeClr>
                </a:solidFill>
              </a:defRPr>
            </a:lvl4pPr>
            <a:lvl5pPr marL="1693249" indent="0">
              <a:buNone/>
              <a:defRPr sz="1297">
                <a:solidFill>
                  <a:schemeClr val="tx1">
                    <a:tint val="75000"/>
                  </a:schemeClr>
                </a:solidFill>
              </a:defRPr>
            </a:lvl5pPr>
            <a:lvl6pPr marL="2116561" indent="0">
              <a:buNone/>
              <a:defRPr sz="1297">
                <a:solidFill>
                  <a:schemeClr val="tx1">
                    <a:tint val="75000"/>
                  </a:schemeClr>
                </a:solidFill>
              </a:defRPr>
            </a:lvl6pPr>
            <a:lvl7pPr marL="2539873" indent="0">
              <a:buNone/>
              <a:defRPr sz="1297">
                <a:solidFill>
                  <a:schemeClr val="tx1">
                    <a:tint val="75000"/>
                  </a:schemeClr>
                </a:solidFill>
              </a:defRPr>
            </a:lvl7pPr>
            <a:lvl8pPr marL="2963185" indent="0">
              <a:buNone/>
              <a:defRPr sz="1297">
                <a:solidFill>
                  <a:schemeClr val="tx1">
                    <a:tint val="75000"/>
                  </a:schemeClr>
                </a:solidFill>
              </a:defRPr>
            </a:lvl8pPr>
            <a:lvl9pPr marL="3386497" indent="0">
              <a:buNone/>
              <a:defRPr sz="1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86BBC-F3C0-4586-9959-791A2448327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422427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333500"/>
            <a:ext cx="4487333" cy="3771636"/>
          </a:xfrm>
        </p:spPr>
        <p:txBody>
          <a:bodyPr/>
          <a:lstStyle>
            <a:lvl1pPr>
              <a:defRPr sz="2592"/>
            </a:lvl1pPr>
            <a:lvl2pPr>
              <a:defRPr sz="2222"/>
            </a:lvl2pPr>
            <a:lvl3pPr>
              <a:defRPr sz="1852"/>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64667" y="1333500"/>
            <a:ext cx="4487333" cy="3771636"/>
          </a:xfrm>
        </p:spPr>
        <p:txBody>
          <a:bodyPr/>
          <a:lstStyle>
            <a:lvl1pPr>
              <a:defRPr sz="2592"/>
            </a:lvl1pPr>
            <a:lvl2pPr>
              <a:defRPr sz="2222"/>
            </a:lvl2pPr>
            <a:lvl3pPr>
              <a:defRPr sz="1852"/>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30F5F-47C4-481F-80C3-19E8A65450C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079812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8000" y="1279262"/>
            <a:ext cx="4489098" cy="533135"/>
          </a:xfrm>
        </p:spPr>
        <p:txBody>
          <a:bodyPr anchor="b"/>
          <a:lstStyle>
            <a:lvl1pPr marL="0" indent="0">
              <a:buNone/>
              <a:defRPr sz="2222" b="1"/>
            </a:lvl1pPr>
            <a:lvl2pPr marL="423312" indent="0">
              <a:buNone/>
              <a:defRPr sz="1852" b="1"/>
            </a:lvl2pPr>
            <a:lvl3pPr marL="846625" indent="0">
              <a:buNone/>
              <a:defRPr sz="1667" b="1"/>
            </a:lvl3pPr>
            <a:lvl4pPr marL="1269936" indent="0">
              <a:buNone/>
              <a:defRPr sz="1481" b="1"/>
            </a:lvl4pPr>
            <a:lvl5pPr marL="1693249" indent="0">
              <a:buNone/>
              <a:defRPr sz="1481" b="1"/>
            </a:lvl5pPr>
            <a:lvl6pPr marL="2116561" indent="0">
              <a:buNone/>
              <a:defRPr sz="1481" b="1"/>
            </a:lvl6pPr>
            <a:lvl7pPr marL="2539873" indent="0">
              <a:buNone/>
              <a:defRPr sz="1481" b="1"/>
            </a:lvl7pPr>
            <a:lvl8pPr marL="2963185" indent="0">
              <a:buNone/>
              <a:defRPr sz="1481" b="1"/>
            </a:lvl8pPr>
            <a:lvl9pPr marL="3386497" indent="0">
              <a:buNone/>
              <a:defRPr sz="1481" b="1"/>
            </a:lvl9pPr>
          </a:lstStyle>
          <a:p>
            <a:pPr lvl="0"/>
            <a:r>
              <a:rPr lang="en-US"/>
              <a:t>Click to edit Master text styles</a:t>
            </a:r>
          </a:p>
        </p:txBody>
      </p:sp>
      <p:sp>
        <p:nvSpPr>
          <p:cNvPr id="4" name="Content Placeholder 3"/>
          <p:cNvSpPr>
            <a:spLocks noGrp="1"/>
          </p:cNvSpPr>
          <p:nvPr>
            <p:ph sz="half" idx="2"/>
          </p:nvPr>
        </p:nvSpPr>
        <p:spPr>
          <a:xfrm>
            <a:off x="508000" y="1812396"/>
            <a:ext cx="4489098" cy="3292740"/>
          </a:xfrm>
        </p:spPr>
        <p:txBody>
          <a:bodyPr/>
          <a:lstStyle>
            <a:lvl1pPr>
              <a:defRPr sz="2222"/>
            </a:lvl1pPr>
            <a:lvl2pPr>
              <a:defRPr sz="1852"/>
            </a:lvl2pPr>
            <a:lvl3pPr>
              <a:defRPr sz="1667"/>
            </a:lvl3pPr>
            <a:lvl4pPr>
              <a:defRPr sz="1481"/>
            </a:lvl4pPr>
            <a:lvl5pPr>
              <a:defRPr sz="1481"/>
            </a:lvl5pPr>
            <a:lvl6pPr>
              <a:defRPr sz="1481"/>
            </a:lvl6pPr>
            <a:lvl7pPr>
              <a:defRPr sz="1481"/>
            </a:lvl7pPr>
            <a:lvl8pPr>
              <a:defRPr sz="1481"/>
            </a:lvl8pPr>
            <a:lvl9pPr>
              <a:defRPr sz="14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61141" y="1279262"/>
            <a:ext cx="4490861" cy="533135"/>
          </a:xfrm>
        </p:spPr>
        <p:txBody>
          <a:bodyPr anchor="b"/>
          <a:lstStyle>
            <a:lvl1pPr marL="0" indent="0">
              <a:buNone/>
              <a:defRPr sz="2222" b="1"/>
            </a:lvl1pPr>
            <a:lvl2pPr marL="423312" indent="0">
              <a:buNone/>
              <a:defRPr sz="1852" b="1"/>
            </a:lvl2pPr>
            <a:lvl3pPr marL="846625" indent="0">
              <a:buNone/>
              <a:defRPr sz="1667" b="1"/>
            </a:lvl3pPr>
            <a:lvl4pPr marL="1269936" indent="0">
              <a:buNone/>
              <a:defRPr sz="1481" b="1"/>
            </a:lvl4pPr>
            <a:lvl5pPr marL="1693249" indent="0">
              <a:buNone/>
              <a:defRPr sz="1481" b="1"/>
            </a:lvl5pPr>
            <a:lvl6pPr marL="2116561" indent="0">
              <a:buNone/>
              <a:defRPr sz="1481" b="1"/>
            </a:lvl6pPr>
            <a:lvl7pPr marL="2539873" indent="0">
              <a:buNone/>
              <a:defRPr sz="1481" b="1"/>
            </a:lvl7pPr>
            <a:lvl8pPr marL="2963185" indent="0">
              <a:buNone/>
              <a:defRPr sz="1481" b="1"/>
            </a:lvl8pPr>
            <a:lvl9pPr marL="3386497" indent="0">
              <a:buNone/>
              <a:defRPr sz="1481" b="1"/>
            </a:lvl9pPr>
          </a:lstStyle>
          <a:p>
            <a:pPr lvl="0"/>
            <a:r>
              <a:rPr lang="en-US"/>
              <a:t>Click to edit Master text styles</a:t>
            </a:r>
          </a:p>
        </p:txBody>
      </p:sp>
      <p:sp>
        <p:nvSpPr>
          <p:cNvPr id="6" name="Content Placeholder 5"/>
          <p:cNvSpPr>
            <a:spLocks noGrp="1"/>
          </p:cNvSpPr>
          <p:nvPr>
            <p:ph sz="quarter" idx="4"/>
          </p:nvPr>
        </p:nvSpPr>
        <p:spPr>
          <a:xfrm>
            <a:off x="5161141" y="1812396"/>
            <a:ext cx="4490861" cy="3292740"/>
          </a:xfrm>
        </p:spPr>
        <p:txBody>
          <a:bodyPr/>
          <a:lstStyle>
            <a:lvl1pPr>
              <a:defRPr sz="2222"/>
            </a:lvl1pPr>
            <a:lvl2pPr>
              <a:defRPr sz="1852"/>
            </a:lvl2pPr>
            <a:lvl3pPr>
              <a:defRPr sz="1667"/>
            </a:lvl3pPr>
            <a:lvl4pPr>
              <a:defRPr sz="1481"/>
            </a:lvl4pPr>
            <a:lvl5pPr>
              <a:defRPr sz="1481"/>
            </a:lvl5pPr>
            <a:lvl6pPr>
              <a:defRPr sz="1481"/>
            </a:lvl6pPr>
            <a:lvl7pPr>
              <a:defRPr sz="1481"/>
            </a:lvl7pPr>
            <a:lvl8pPr>
              <a:defRPr sz="1481"/>
            </a:lvl8pPr>
            <a:lvl9pPr>
              <a:defRPr sz="14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8A065-9355-49A3-866B-B907A7933206}"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033384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AFEF1-1DB6-406A-8497-31CEAD6A4BF8}"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3435828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6595F-ADF5-4D85-B3F2-D6A91CABB36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7699921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2" y="227543"/>
            <a:ext cx="3342570" cy="968375"/>
          </a:xfrm>
        </p:spPr>
        <p:txBody>
          <a:bodyPr anchor="b"/>
          <a:lstStyle>
            <a:lvl1pPr algn="l">
              <a:defRPr sz="1852" b="1"/>
            </a:lvl1pPr>
          </a:lstStyle>
          <a:p>
            <a:r>
              <a:rPr lang="en-US"/>
              <a:t>Click to edit Master title style</a:t>
            </a:r>
          </a:p>
        </p:txBody>
      </p:sp>
      <p:sp>
        <p:nvSpPr>
          <p:cNvPr id="3" name="Content Placeholder 2"/>
          <p:cNvSpPr>
            <a:spLocks noGrp="1"/>
          </p:cNvSpPr>
          <p:nvPr>
            <p:ph idx="1"/>
          </p:nvPr>
        </p:nvSpPr>
        <p:spPr>
          <a:xfrm>
            <a:off x="3972278" y="227542"/>
            <a:ext cx="5679722" cy="4877594"/>
          </a:xfrm>
        </p:spPr>
        <p:txBody>
          <a:bodyPr/>
          <a:lstStyle>
            <a:lvl1pPr>
              <a:defRPr sz="2963"/>
            </a:lvl1pPr>
            <a:lvl2pPr>
              <a:defRPr sz="2592"/>
            </a:lvl2pPr>
            <a:lvl3pPr>
              <a:defRPr sz="2222"/>
            </a:lvl3pPr>
            <a:lvl4pPr>
              <a:defRPr sz="1852"/>
            </a:lvl4pPr>
            <a:lvl5pPr>
              <a:defRPr sz="1852"/>
            </a:lvl5pPr>
            <a:lvl6pPr>
              <a:defRPr sz="1852"/>
            </a:lvl6pPr>
            <a:lvl7pPr>
              <a:defRPr sz="1852"/>
            </a:lvl7pPr>
            <a:lvl8pPr>
              <a:defRPr sz="1852"/>
            </a:lvl8pPr>
            <a:lvl9pPr>
              <a:defRPr sz="185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8002" y="1195918"/>
            <a:ext cx="3342570" cy="3909219"/>
          </a:xfrm>
        </p:spPr>
        <p:txBody>
          <a:bodyPr/>
          <a:lstStyle>
            <a:lvl1pPr marL="0" indent="0">
              <a:buNone/>
              <a:defRPr sz="1297"/>
            </a:lvl1pPr>
            <a:lvl2pPr marL="423312" indent="0">
              <a:buNone/>
              <a:defRPr sz="1111"/>
            </a:lvl2pPr>
            <a:lvl3pPr marL="846625" indent="0">
              <a:buNone/>
              <a:defRPr sz="926"/>
            </a:lvl3pPr>
            <a:lvl4pPr marL="1269936" indent="0">
              <a:buNone/>
              <a:defRPr sz="833"/>
            </a:lvl4pPr>
            <a:lvl5pPr marL="1693249" indent="0">
              <a:buNone/>
              <a:defRPr sz="833"/>
            </a:lvl5pPr>
            <a:lvl6pPr marL="2116561" indent="0">
              <a:buNone/>
              <a:defRPr sz="833"/>
            </a:lvl6pPr>
            <a:lvl7pPr marL="2539873" indent="0">
              <a:buNone/>
              <a:defRPr sz="833"/>
            </a:lvl7pPr>
            <a:lvl8pPr marL="2963185" indent="0">
              <a:buNone/>
              <a:defRPr sz="833"/>
            </a:lvl8pPr>
            <a:lvl9pPr marL="3386497"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9C64D-1D8E-4A6B-BC1F-C741AEB56D3E}"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7365570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4000500"/>
            <a:ext cx="6096000" cy="472282"/>
          </a:xfrm>
        </p:spPr>
        <p:txBody>
          <a:bodyPr anchor="b"/>
          <a:lstStyle>
            <a:lvl1pPr algn="l">
              <a:defRPr sz="1852" b="1"/>
            </a:lvl1pPr>
          </a:lstStyle>
          <a:p>
            <a:r>
              <a:rPr lang="en-US"/>
              <a:t>Click to edit Master title style</a:t>
            </a:r>
          </a:p>
        </p:txBody>
      </p:sp>
      <p:sp>
        <p:nvSpPr>
          <p:cNvPr id="3" name="Picture Placeholder 2"/>
          <p:cNvSpPr>
            <a:spLocks noGrp="1"/>
          </p:cNvSpPr>
          <p:nvPr>
            <p:ph type="pic" idx="1"/>
          </p:nvPr>
        </p:nvSpPr>
        <p:spPr>
          <a:xfrm>
            <a:off x="1991431" y="510646"/>
            <a:ext cx="6096000" cy="3429000"/>
          </a:xfrm>
        </p:spPr>
        <p:txBody>
          <a:bodyPr/>
          <a:lstStyle>
            <a:lvl1pPr marL="0" indent="0">
              <a:buNone/>
              <a:defRPr sz="2963"/>
            </a:lvl1pPr>
            <a:lvl2pPr marL="423312" indent="0">
              <a:buNone/>
              <a:defRPr sz="2592"/>
            </a:lvl2pPr>
            <a:lvl3pPr marL="846625" indent="0">
              <a:buNone/>
              <a:defRPr sz="2222"/>
            </a:lvl3pPr>
            <a:lvl4pPr marL="1269936" indent="0">
              <a:buNone/>
              <a:defRPr sz="1852"/>
            </a:lvl4pPr>
            <a:lvl5pPr marL="1693249" indent="0">
              <a:buNone/>
              <a:defRPr sz="1852"/>
            </a:lvl5pPr>
            <a:lvl6pPr marL="2116561" indent="0">
              <a:buNone/>
              <a:defRPr sz="1852"/>
            </a:lvl6pPr>
            <a:lvl7pPr marL="2539873" indent="0">
              <a:buNone/>
              <a:defRPr sz="1852"/>
            </a:lvl7pPr>
            <a:lvl8pPr marL="2963185" indent="0">
              <a:buNone/>
              <a:defRPr sz="1852"/>
            </a:lvl8pPr>
            <a:lvl9pPr marL="3386497" indent="0">
              <a:buNone/>
              <a:defRPr sz="1852"/>
            </a:lvl9pPr>
          </a:lstStyle>
          <a:p>
            <a:endParaRPr lang="en-US"/>
          </a:p>
        </p:txBody>
      </p:sp>
      <p:sp>
        <p:nvSpPr>
          <p:cNvPr id="4" name="Text Placeholder 3"/>
          <p:cNvSpPr>
            <a:spLocks noGrp="1"/>
          </p:cNvSpPr>
          <p:nvPr>
            <p:ph type="body" sz="half" idx="2"/>
          </p:nvPr>
        </p:nvSpPr>
        <p:spPr>
          <a:xfrm>
            <a:off x="1991431" y="4472782"/>
            <a:ext cx="6096000" cy="670718"/>
          </a:xfrm>
        </p:spPr>
        <p:txBody>
          <a:bodyPr/>
          <a:lstStyle>
            <a:lvl1pPr marL="0" indent="0">
              <a:buNone/>
              <a:defRPr sz="1297"/>
            </a:lvl1pPr>
            <a:lvl2pPr marL="423312" indent="0">
              <a:buNone/>
              <a:defRPr sz="1111"/>
            </a:lvl2pPr>
            <a:lvl3pPr marL="846625" indent="0">
              <a:buNone/>
              <a:defRPr sz="926"/>
            </a:lvl3pPr>
            <a:lvl4pPr marL="1269936" indent="0">
              <a:buNone/>
              <a:defRPr sz="833"/>
            </a:lvl4pPr>
            <a:lvl5pPr marL="1693249" indent="0">
              <a:buNone/>
              <a:defRPr sz="833"/>
            </a:lvl5pPr>
            <a:lvl6pPr marL="2116561" indent="0">
              <a:buNone/>
              <a:defRPr sz="833"/>
            </a:lvl6pPr>
            <a:lvl7pPr marL="2539873" indent="0">
              <a:buNone/>
              <a:defRPr sz="833"/>
            </a:lvl7pPr>
            <a:lvl8pPr marL="2963185" indent="0">
              <a:buNone/>
              <a:defRPr sz="833"/>
            </a:lvl8pPr>
            <a:lvl9pPr marL="3386497"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2375A-12EC-4738-A208-E8E64C5F2C7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695506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28865"/>
            <a:ext cx="91440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8000" y="1333500"/>
            <a:ext cx="91440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8000" y="5296960"/>
            <a:ext cx="2370667" cy="304271"/>
          </a:xfrm>
          <a:prstGeom prst="rect">
            <a:avLst/>
          </a:prstGeom>
        </p:spPr>
        <p:txBody>
          <a:bodyPr vert="horz" lIns="91440" tIns="45720" rIns="91440" bIns="45720" rtlCol="0" anchor="ctr"/>
          <a:lstStyle>
            <a:lvl1pPr algn="l">
              <a:defRPr sz="1111">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471334" y="5296960"/>
            <a:ext cx="3217333" cy="304271"/>
          </a:xfrm>
          <a:prstGeom prst="rect">
            <a:avLst/>
          </a:prstGeom>
        </p:spPr>
        <p:txBody>
          <a:bodyPr vert="horz" lIns="91440" tIns="45720" rIns="91440" bIns="45720" rtlCol="0" anchor="ctr"/>
          <a:lstStyle>
            <a:lvl1pPr algn="ctr">
              <a:defRPr sz="111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81333" y="5296960"/>
            <a:ext cx="2370667" cy="304271"/>
          </a:xfrm>
          <a:prstGeom prst="rect">
            <a:avLst/>
          </a:prstGeom>
        </p:spPr>
        <p:txBody>
          <a:bodyPr vert="horz" lIns="91440" tIns="45720" rIns="91440" bIns="45720" rtlCol="0" anchor="ctr"/>
          <a:lstStyle>
            <a:lvl1pPr algn="r">
              <a:defRPr sz="1111">
                <a:solidFill>
                  <a:schemeClr val="tx1">
                    <a:tint val="75000"/>
                  </a:schemeClr>
                </a:solidFill>
              </a:defRPr>
            </a:lvl1pPr>
          </a:lstStyle>
          <a:p>
            <a:fld id="{A46CE891-04AF-4709-9EBD-54FBAB3BEF3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5711614"/>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xStyles>
    <p:titleStyle>
      <a:lvl1pPr algn="ctr" defTabSz="846625" rtl="0" eaLnBrk="1" latinLnBrk="0" hangingPunct="1">
        <a:spcBef>
          <a:spcPct val="0"/>
        </a:spcBef>
        <a:buNone/>
        <a:defRPr sz="4074" kern="1200">
          <a:solidFill>
            <a:schemeClr val="tx1"/>
          </a:solidFill>
          <a:latin typeface="+mj-lt"/>
          <a:ea typeface="+mj-ea"/>
          <a:cs typeface="+mj-cs"/>
        </a:defRPr>
      </a:lvl1pPr>
    </p:titleStyle>
    <p:bodyStyle>
      <a:lvl1pPr marL="317485" indent="-317485" algn="l" defTabSz="846625" rtl="0" eaLnBrk="1" latinLnBrk="0" hangingPunct="1">
        <a:spcBef>
          <a:spcPct val="20000"/>
        </a:spcBef>
        <a:buFont typeface="Arial" pitchFamily="34" charset="0"/>
        <a:buChar char="•"/>
        <a:defRPr sz="2963" kern="1200">
          <a:solidFill>
            <a:schemeClr val="tx1"/>
          </a:solidFill>
          <a:latin typeface="+mn-lt"/>
          <a:ea typeface="+mn-ea"/>
          <a:cs typeface="+mn-cs"/>
        </a:defRPr>
      </a:lvl1pPr>
      <a:lvl2pPr marL="687882" indent="-264570" algn="l" defTabSz="846625" rtl="0" eaLnBrk="1" latinLnBrk="0" hangingPunct="1">
        <a:spcBef>
          <a:spcPct val="20000"/>
        </a:spcBef>
        <a:buFont typeface="Arial" pitchFamily="34" charset="0"/>
        <a:buChar char="–"/>
        <a:defRPr sz="2592" kern="1200">
          <a:solidFill>
            <a:schemeClr val="tx1"/>
          </a:solidFill>
          <a:latin typeface="+mn-lt"/>
          <a:ea typeface="+mn-ea"/>
          <a:cs typeface="+mn-cs"/>
        </a:defRPr>
      </a:lvl2pPr>
      <a:lvl3pPr marL="1058281" indent="-211656" algn="l" defTabSz="846625" rtl="0" eaLnBrk="1" latinLnBrk="0" hangingPunct="1">
        <a:spcBef>
          <a:spcPct val="20000"/>
        </a:spcBef>
        <a:buFont typeface="Arial" pitchFamily="34" charset="0"/>
        <a:buChar char="•"/>
        <a:defRPr sz="2222" kern="1200">
          <a:solidFill>
            <a:schemeClr val="tx1"/>
          </a:solidFill>
          <a:latin typeface="+mn-lt"/>
          <a:ea typeface="+mn-ea"/>
          <a:cs typeface="+mn-cs"/>
        </a:defRPr>
      </a:lvl3pPr>
      <a:lvl4pPr marL="1481593"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4pPr>
      <a:lvl5pPr marL="1904904"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5pPr>
      <a:lvl6pPr marL="2328217"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6pPr>
      <a:lvl7pPr marL="2751529"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7pPr>
      <a:lvl8pPr marL="3174842"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8pPr>
      <a:lvl9pPr marL="3598153"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9pPr>
    </p:bodyStyle>
    <p:otherStyle>
      <a:defPPr>
        <a:defRPr lang="en-US"/>
      </a:defPPr>
      <a:lvl1pPr marL="0" algn="l" defTabSz="846625" rtl="0" eaLnBrk="1" latinLnBrk="0" hangingPunct="1">
        <a:defRPr sz="1667" kern="1200">
          <a:solidFill>
            <a:schemeClr val="tx1"/>
          </a:solidFill>
          <a:latin typeface="+mn-lt"/>
          <a:ea typeface="+mn-ea"/>
          <a:cs typeface="+mn-cs"/>
        </a:defRPr>
      </a:lvl1pPr>
      <a:lvl2pPr marL="423312" algn="l" defTabSz="846625" rtl="0" eaLnBrk="1" latinLnBrk="0" hangingPunct="1">
        <a:defRPr sz="1667" kern="1200">
          <a:solidFill>
            <a:schemeClr val="tx1"/>
          </a:solidFill>
          <a:latin typeface="+mn-lt"/>
          <a:ea typeface="+mn-ea"/>
          <a:cs typeface="+mn-cs"/>
        </a:defRPr>
      </a:lvl2pPr>
      <a:lvl3pPr marL="846625" algn="l" defTabSz="846625" rtl="0" eaLnBrk="1" latinLnBrk="0" hangingPunct="1">
        <a:defRPr sz="1667" kern="1200">
          <a:solidFill>
            <a:schemeClr val="tx1"/>
          </a:solidFill>
          <a:latin typeface="+mn-lt"/>
          <a:ea typeface="+mn-ea"/>
          <a:cs typeface="+mn-cs"/>
        </a:defRPr>
      </a:lvl3pPr>
      <a:lvl4pPr marL="1269936" algn="l" defTabSz="846625" rtl="0" eaLnBrk="1" latinLnBrk="0" hangingPunct="1">
        <a:defRPr sz="1667" kern="1200">
          <a:solidFill>
            <a:schemeClr val="tx1"/>
          </a:solidFill>
          <a:latin typeface="+mn-lt"/>
          <a:ea typeface="+mn-ea"/>
          <a:cs typeface="+mn-cs"/>
        </a:defRPr>
      </a:lvl4pPr>
      <a:lvl5pPr marL="1693249" algn="l" defTabSz="846625" rtl="0" eaLnBrk="1" latinLnBrk="0" hangingPunct="1">
        <a:defRPr sz="1667" kern="1200">
          <a:solidFill>
            <a:schemeClr val="tx1"/>
          </a:solidFill>
          <a:latin typeface="+mn-lt"/>
          <a:ea typeface="+mn-ea"/>
          <a:cs typeface="+mn-cs"/>
        </a:defRPr>
      </a:lvl5pPr>
      <a:lvl6pPr marL="2116561" algn="l" defTabSz="846625" rtl="0" eaLnBrk="1" latinLnBrk="0" hangingPunct="1">
        <a:defRPr sz="1667" kern="1200">
          <a:solidFill>
            <a:schemeClr val="tx1"/>
          </a:solidFill>
          <a:latin typeface="+mn-lt"/>
          <a:ea typeface="+mn-ea"/>
          <a:cs typeface="+mn-cs"/>
        </a:defRPr>
      </a:lvl6pPr>
      <a:lvl7pPr marL="2539873" algn="l" defTabSz="846625" rtl="0" eaLnBrk="1" latinLnBrk="0" hangingPunct="1">
        <a:defRPr sz="1667" kern="1200">
          <a:solidFill>
            <a:schemeClr val="tx1"/>
          </a:solidFill>
          <a:latin typeface="+mn-lt"/>
          <a:ea typeface="+mn-ea"/>
          <a:cs typeface="+mn-cs"/>
        </a:defRPr>
      </a:lvl7pPr>
      <a:lvl8pPr marL="2963185" algn="l" defTabSz="846625" rtl="0" eaLnBrk="1" latinLnBrk="0" hangingPunct="1">
        <a:defRPr sz="1667" kern="1200">
          <a:solidFill>
            <a:schemeClr val="tx1"/>
          </a:solidFill>
          <a:latin typeface="+mn-lt"/>
          <a:ea typeface="+mn-ea"/>
          <a:cs typeface="+mn-cs"/>
        </a:defRPr>
      </a:lvl8pPr>
      <a:lvl9pPr marL="3386497" algn="l" defTabSz="846625" rtl="0" eaLnBrk="1" latinLnBrk="0" hangingPunct="1">
        <a:defRPr sz="16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203199" y="650676"/>
            <a:ext cx="9614647" cy="1318619"/>
          </a:xfrm>
        </p:spPr>
        <p:txBody>
          <a:bodyPr vert="horz" wrap="square" lIns="83333" tIns="43333" rIns="83333" bIns="43333" rtlCol="0" anchor="ctr" anchorCtr="0">
            <a:spAutoFit/>
          </a:bodyPr>
          <a:lstStyle/>
          <a:p>
            <a:pPr lvl="0"/>
            <a:r>
              <a:rPr lang="en-US" sz="8000" dirty="0">
                <a:ln w="0"/>
                <a:effectLst>
                  <a:glow rad="228600">
                    <a:srgbClr val="000000"/>
                  </a:glow>
                  <a:outerShdw blurRad="38100" dist="19050" dir="2700000" algn="tl" rotWithShape="0">
                    <a:schemeClr val="dk1">
                      <a:alpha val="40000"/>
                    </a:schemeClr>
                  </a:outerShdw>
                </a:effectLst>
              </a:rPr>
              <a:t>Culture of Negativity</a:t>
            </a:r>
            <a:endParaRPr lang="en-US" sz="5000" dirty="0">
              <a:ln w="0"/>
              <a:effectLst>
                <a:glow rad="228600">
                  <a:srgbClr val="000000"/>
                </a:glow>
                <a:outerShdw blurRad="38100" dist="19050" dir="2700000" algn="tl" rotWithShape="0">
                  <a:schemeClr val="dk1">
                    <a:alpha val="40000"/>
                  </a:scheme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351084" y="3061061"/>
            <a:ext cx="4817154" cy="266663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79400" y="4381500"/>
            <a:ext cx="2119038" cy="1016476"/>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84200" y="2628900"/>
            <a:ext cx="1249804" cy="1181100"/>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794000" y="3820618"/>
            <a:ext cx="1710338" cy="1653811"/>
          </a:xfrm>
          <a:prstGeom prst="rect">
            <a:avLst/>
          </a:prstGeom>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Christians Need To:</a:t>
            </a:r>
          </a:p>
        </p:txBody>
      </p:sp>
      <p:sp>
        <p:nvSpPr>
          <p:cNvPr id="3" name="Content Placeholder 2"/>
          <p:cNvSpPr>
            <a:spLocks noGrp="1"/>
          </p:cNvSpPr>
          <p:nvPr>
            <p:ph idx="1"/>
          </p:nvPr>
        </p:nvSpPr>
        <p:spPr>
          <a:xfrm>
            <a:off x="203200" y="1333500"/>
            <a:ext cx="9525000" cy="4699000"/>
          </a:xfrm>
        </p:spPr>
        <p:txBody>
          <a:bodyPr>
            <a:noAutofit/>
          </a:bodyPr>
          <a:lstStyle/>
          <a:p>
            <a:pPr>
              <a:buNone/>
            </a:pPr>
            <a:r>
              <a:rPr lang="en-US" sz="3600" dirty="0">
                <a:effectLst>
                  <a:glow rad="228600">
                    <a:srgbClr val="000000"/>
                  </a:glow>
                </a:effectLst>
              </a:rPr>
              <a:t>Be people of POSTIVE attitudes</a:t>
            </a:r>
          </a:p>
          <a:p>
            <a:pPr>
              <a:buNone/>
            </a:pPr>
            <a:endParaRPr lang="en-US" sz="3600" i="1" dirty="0">
              <a:effectLst>
                <a:glow rad="228600">
                  <a:srgbClr val="000000"/>
                </a:glow>
              </a:effectLst>
            </a:endParaRPr>
          </a:p>
          <a:p>
            <a:pPr>
              <a:buNone/>
            </a:pPr>
            <a:r>
              <a:rPr lang="en-US" sz="3600" i="1" dirty="0">
                <a:effectLst>
                  <a:glow rad="228600">
                    <a:srgbClr val="000000"/>
                  </a:glow>
                </a:effectLst>
              </a:rPr>
              <a:t>	But sanctify the Lord God in your hearts, and always be ready to give a defense to everyone who asks you a reason for the </a:t>
            </a:r>
            <a:r>
              <a:rPr lang="en-US" sz="3600" i="1" dirty="0">
                <a:solidFill>
                  <a:srgbClr val="FFFF00"/>
                </a:solidFill>
                <a:effectLst>
                  <a:glow rad="228600">
                    <a:srgbClr val="000000"/>
                  </a:glow>
                </a:effectLst>
              </a:rPr>
              <a:t>hope</a:t>
            </a:r>
            <a:r>
              <a:rPr lang="en-US" sz="3600" i="1" dirty="0">
                <a:effectLst>
                  <a:glow rad="228600">
                    <a:srgbClr val="000000"/>
                  </a:glow>
                </a:effectLst>
              </a:rPr>
              <a:t> that is in you, with meekness and fear; 											</a:t>
            </a:r>
            <a:r>
              <a:rPr lang="en-US" sz="3600" dirty="0">
                <a:effectLst>
                  <a:glow rad="228600">
                    <a:srgbClr val="000000"/>
                  </a:glow>
                </a:effectLst>
              </a:rPr>
              <a:t>	1 Peter 3:15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111373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Christians Need To:</a:t>
            </a:r>
          </a:p>
        </p:txBody>
      </p:sp>
      <p:sp>
        <p:nvSpPr>
          <p:cNvPr id="3" name="Content Placeholder 2"/>
          <p:cNvSpPr>
            <a:spLocks noGrp="1"/>
          </p:cNvSpPr>
          <p:nvPr>
            <p:ph idx="1"/>
          </p:nvPr>
        </p:nvSpPr>
        <p:spPr>
          <a:xfrm>
            <a:off x="203200" y="1333500"/>
            <a:ext cx="9525000" cy="4699000"/>
          </a:xfrm>
        </p:spPr>
        <p:txBody>
          <a:bodyPr>
            <a:noAutofit/>
          </a:bodyPr>
          <a:lstStyle/>
          <a:p>
            <a:pPr>
              <a:buNone/>
            </a:pPr>
            <a:r>
              <a:rPr lang="en-US" sz="3600" dirty="0">
                <a:effectLst>
                  <a:glow rad="228600">
                    <a:srgbClr val="000000"/>
                  </a:glow>
                </a:effectLst>
              </a:rPr>
              <a:t>Be people of POSTIVE attitudes</a:t>
            </a:r>
          </a:p>
          <a:p>
            <a:pPr>
              <a:buNone/>
            </a:pPr>
            <a:endParaRPr lang="en-US" sz="3600" i="1" dirty="0">
              <a:effectLst>
                <a:glow rad="228600">
                  <a:srgbClr val="000000"/>
                </a:glow>
              </a:effectLst>
            </a:endParaRPr>
          </a:p>
          <a:p>
            <a:pPr>
              <a:buNone/>
            </a:pPr>
            <a:r>
              <a:rPr lang="en-US" sz="3600" i="1" dirty="0">
                <a:effectLst>
                  <a:glow rad="228600">
                    <a:srgbClr val="000000"/>
                  </a:glow>
                </a:effectLst>
              </a:rPr>
              <a:t>	Whom having not seen you love. Though now you do not see Him, yet believing, you rejoice with </a:t>
            </a:r>
            <a:r>
              <a:rPr lang="en-US" sz="3600" i="1" dirty="0">
                <a:solidFill>
                  <a:srgbClr val="FFFF00"/>
                </a:solidFill>
                <a:effectLst>
                  <a:glow rad="228600">
                    <a:srgbClr val="000000"/>
                  </a:glow>
                </a:effectLst>
              </a:rPr>
              <a:t>joy inexpressible </a:t>
            </a:r>
            <a:r>
              <a:rPr lang="en-US" sz="3600" i="1" dirty="0">
                <a:effectLst>
                  <a:glow rad="228600">
                    <a:srgbClr val="000000"/>
                  </a:glow>
                </a:effectLst>
              </a:rPr>
              <a:t>and full of glory,									</a:t>
            </a:r>
            <a:r>
              <a:rPr lang="en-US" sz="3600" dirty="0">
                <a:effectLst>
                  <a:glow rad="228600">
                    <a:srgbClr val="000000"/>
                  </a:glow>
                </a:effectLst>
              </a:rPr>
              <a:t>	1 Peter 1:8</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8441977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Christians Need To:</a:t>
            </a:r>
          </a:p>
        </p:txBody>
      </p:sp>
      <p:sp>
        <p:nvSpPr>
          <p:cNvPr id="3" name="Content Placeholder 2"/>
          <p:cNvSpPr>
            <a:spLocks noGrp="1"/>
          </p:cNvSpPr>
          <p:nvPr>
            <p:ph idx="1"/>
          </p:nvPr>
        </p:nvSpPr>
        <p:spPr>
          <a:xfrm>
            <a:off x="203200" y="1333500"/>
            <a:ext cx="9956800" cy="4699000"/>
          </a:xfrm>
        </p:spPr>
        <p:txBody>
          <a:bodyPr>
            <a:noAutofit/>
          </a:bodyPr>
          <a:lstStyle/>
          <a:p>
            <a:pPr>
              <a:buNone/>
            </a:pPr>
            <a:r>
              <a:rPr lang="en-US" sz="3600" dirty="0">
                <a:effectLst>
                  <a:glow rad="228600">
                    <a:srgbClr val="000000"/>
                  </a:glow>
                </a:effectLst>
              </a:rPr>
              <a:t>Be people of POSTIVE attitudes</a:t>
            </a:r>
          </a:p>
          <a:p>
            <a:pPr>
              <a:buNone/>
            </a:pPr>
            <a:r>
              <a:rPr lang="en-US" sz="3500" i="1" dirty="0">
                <a:effectLst>
                  <a:glow rad="228600">
                    <a:srgbClr val="000000"/>
                  </a:glow>
                </a:effectLst>
              </a:rPr>
              <a:t>	Be anxious for nothing, but in everything by prayer and supplication, with thanksgiving, let your requests be made known to God; and the </a:t>
            </a:r>
            <a:r>
              <a:rPr lang="en-US" sz="3500" i="1" dirty="0">
                <a:solidFill>
                  <a:srgbClr val="FFFF00"/>
                </a:solidFill>
                <a:effectLst>
                  <a:glow rad="228600">
                    <a:srgbClr val="000000"/>
                  </a:glow>
                </a:effectLst>
              </a:rPr>
              <a:t>peace </a:t>
            </a:r>
            <a:r>
              <a:rPr lang="en-US" sz="3500" i="1" dirty="0">
                <a:effectLst>
                  <a:glow rad="228600">
                    <a:srgbClr val="000000"/>
                  </a:glow>
                </a:effectLst>
              </a:rPr>
              <a:t>of God, which surpasses all understanding, will guard your hearts and minds through Christ Jesus. 						</a:t>
            </a:r>
            <a:r>
              <a:rPr lang="en-US" sz="3500" dirty="0">
                <a:effectLst>
                  <a:glow rad="228600">
                    <a:srgbClr val="000000"/>
                  </a:glow>
                </a:effectLst>
              </a:rPr>
              <a:t>Philippians 4:6-7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2922631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Christians Need To:</a:t>
            </a:r>
          </a:p>
        </p:txBody>
      </p:sp>
      <p:sp>
        <p:nvSpPr>
          <p:cNvPr id="3" name="Content Placeholder 2"/>
          <p:cNvSpPr>
            <a:spLocks noGrp="1"/>
          </p:cNvSpPr>
          <p:nvPr>
            <p:ph idx="1"/>
          </p:nvPr>
        </p:nvSpPr>
        <p:spPr>
          <a:xfrm>
            <a:off x="203200" y="1333500"/>
            <a:ext cx="9525000" cy="4699000"/>
          </a:xfrm>
        </p:spPr>
        <p:txBody>
          <a:bodyPr>
            <a:noAutofit/>
          </a:bodyPr>
          <a:lstStyle/>
          <a:p>
            <a:pPr>
              <a:buNone/>
            </a:pPr>
            <a:r>
              <a:rPr lang="en-US" sz="3600" dirty="0">
                <a:effectLst>
                  <a:glow rad="228600">
                    <a:srgbClr val="000000"/>
                  </a:glow>
                </a:effectLst>
              </a:rPr>
              <a:t>Be people of POSTIVE attitudes</a:t>
            </a:r>
          </a:p>
          <a:p>
            <a:pPr>
              <a:buNone/>
            </a:pPr>
            <a:r>
              <a:rPr lang="en-US" sz="3600" dirty="0">
                <a:effectLst>
                  <a:glow rad="228600">
                    <a:srgbClr val="000000"/>
                  </a:glow>
                </a:effectLst>
              </a:rPr>
              <a:t>Be people unafraid of the future</a:t>
            </a:r>
          </a:p>
          <a:p>
            <a:pPr>
              <a:buNone/>
            </a:pPr>
            <a:r>
              <a:rPr lang="en-US" sz="3500" i="1" dirty="0">
                <a:effectLst>
                  <a:glow rad="228600">
                    <a:srgbClr val="000000"/>
                  </a:glow>
                </a:effectLst>
              </a:rPr>
              <a:t>	"Peace I leave with you, My peace I give to you; not as the world gives do I give to you. Let not your heart be troubled, neither let it be afraid.” </a:t>
            </a:r>
            <a:r>
              <a:rPr lang="en-US" sz="3500" dirty="0">
                <a:effectLst>
                  <a:glow rad="228600">
                    <a:srgbClr val="000000"/>
                  </a:glow>
                </a:effectLst>
              </a:rPr>
              <a:t>								John 14:27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456727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Christians Need To:</a:t>
            </a:r>
          </a:p>
        </p:txBody>
      </p:sp>
      <p:sp>
        <p:nvSpPr>
          <p:cNvPr id="3" name="Content Placeholder 2"/>
          <p:cNvSpPr>
            <a:spLocks noGrp="1"/>
          </p:cNvSpPr>
          <p:nvPr>
            <p:ph idx="1"/>
          </p:nvPr>
        </p:nvSpPr>
        <p:spPr>
          <a:xfrm>
            <a:off x="203200" y="1333500"/>
            <a:ext cx="9525000" cy="4699000"/>
          </a:xfrm>
        </p:spPr>
        <p:txBody>
          <a:bodyPr>
            <a:noAutofit/>
          </a:bodyPr>
          <a:lstStyle/>
          <a:p>
            <a:pPr>
              <a:buNone/>
            </a:pPr>
            <a:r>
              <a:rPr lang="en-US" sz="3600" dirty="0">
                <a:effectLst>
                  <a:glow rad="228600">
                    <a:srgbClr val="000000"/>
                  </a:glow>
                </a:effectLst>
              </a:rPr>
              <a:t>Be people of POSTIVE attitudes</a:t>
            </a:r>
          </a:p>
          <a:p>
            <a:pPr>
              <a:buNone/>
            </a:pPr>
            <a:r>
              <a:rPr lang="en-US" sz="3600" dirty="0">
                <a:effectLst>
                  <a:glow rad="228600">
                    <a:srgbClr val="000000"/>
                  </a:glow>
                </a:effectLst>
              </a:rPr>
              <a:t>Be people unafraid of the future</a:t>
            </a:r>
          </a:p>
          <a:p>
            <a:pPr>
              <a:buNone/>
            </a:pPr>
            <a:r>
              <a:rPr lang="en-US" sz="3500" i="1" dirty="0">
                <a:effectLst>
                  <a:glow rad="228600">
                    <a:srgbClr val="000000"/>
                  </a:glow>
                </a:effectLst>
              </a:rPr>
              <a:t>	But even if you should suffer for righteousness' sake, you are blessed. "And do not be afraid of their threats, nor be troubled.“									</a:t>
            </a:r>
            <a:r>
              <a:rPr lang="en-US" sz="3500" dirty="0">
                <a:effectLst>
                  <a:glow rad="228600">
                    <a:srgbClr val="000000"/>
                  </a:glow>
                </a:effectLst>
              </a:rPr>
              <a:t>	1 Peter 3:14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677483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10160000" cy="12192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Rejecting the Culture of Negativity</a:t>
            </a:r>
          </a:p>
        </p:txBody>
      </p:sp>
      <p:sp>
        <p:nvSpPr>
          <p:cNvPr id="3" name="Content Placeholder 2"/>
          <p:cNvSpPr>
            <a:spLocks noGrp="1"/>
          </p:cNvSpPr>
          <p:nvPr>
            <p:ph idx="1"/>
          </p:nvPr>
        </p:nvSpPr>
        <p:spPr>
          <a:xfrm>
            <a:off x="203200" y="1333500"/>
            <a:ext cx="9525000" cy="4495800"/>
          </a:xfrm>
        </p:spPr>
        <p:txBody>
          <a:bodyPr>
            <a:noAutofit/>
          </a:bodyPr>
          <a:lstStyle/>
          <a:p>
            <a:pPr>
              <a:buNone/>
            </a:pPr>
            <a:r>
              <a:rPr lang="en-US" sz="3800" dirty="0">
                <a:effectLst>
                  <a:glow rad="228600">
                    <a:srgbClr val="000000"/>
                  </a:glow>
                </a:effectLst>
              </a:rPr>
              <a:t>Do not lose heart from worldly informants</a:t>
            </a:r>
          </a:p>
          <a:p>
            <a:pPr>
              <a:buNone/>
            </a:pPr>
            <a:r>
              <a:rPr lang="en-US" sz="3800" dirty="0">
                <a:effectLst>
                  <a:glow rad="228600">
                    <a:srgbClr val="000000"/>
                  </a:glow>
                </a:effectLst>
              </a:rPr>
              <a:t>Be a person people want to follow to heaven</a:t>
            </a:r>
          </a:p>
          <a:p>
            <a:pPr>
              <a:buNone/>
            </a:pPr>
            <a:r>
              <a:rPr lang="en-US" sz="3800" dirty="0">
                <a:effectLst>
                  <a:glow rad="228600">
                    <a:srgbClr val="000000"/>
                  </a:glow>
                </a:effectLst>
              </a:rPr>
              <a:t>Choose to be filled with joy</a:t>
            </a:r>
          </a:p>
          <a:p>
            <a:pPr>
              <a:buNone/>
            </a:pPr>
            <a:r>
              <a:rPr lang="en-US" sz="3800" dirty="0">
                <a:effectLst>
                  <a:glow rad="228600">
                    <a:srgbClr val="000000"/>
                  </a:glow>
                </a:effectLst>
              </a:rPr>
              <a:t>	</a:t>
            </a:r>
            <a:r>
              <a:rPr lang="en-US" sz="3800" i="1" dirty="0">
                <a:effectLst>
                  <a:glow rad="228600">
                    <a:srgbClr val="000000"/>
                  </a:glow>
                </a:effectLst>
              </a:rPr>
              <a:t>Not that I speak in regard to need, for I have learned in whatever state I am, to be content</a:t>
            </a:r>
            <a:r>
              <a:rPr lang="en-US" sz="3800" dirty="0">
                <a:effectLst>
                  <a:glow rad="228600">
                    <a:srgbClr val="000000"/>
                  </a:glow>
                </a:effectLst>
              </a:rPr>
              <a:t>: 							Philippians 4:11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5405564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03200" y="1790700"/>
            <a:ext cx="3048000" cy="3048000"/>
          </a:xfrm>
          <a:prstGeom prst="rect">
            <a:avLst/>
          </a:prstGeom>
        </p:spPr>
      </p:pic>
      <p:sp>
        <p:nvSpPr>
          <p:cNvPr id="2" name="Title 1"/>
          <p:cNvSpPr>
            <a:spLocks noGrp="1"/>
          </p:cNvSpPr>
          <p:nvPr>
            <p:ph type="title"/>
          </p:nvPr>
        </p:nvSpPr>
        <p:spPr>
          <a:xfrm>
            <a:off x="1270000" y="2"/>
            <a:ext cx="7620000" cy="876299"/>
          </a:xfrm>
        </p:spPr>
        <p:txBody>
          <a:bodyPr>
            <a:noAutofit/>
          </a:bodyPr>
          <a:lstStyle/>
          <a:p>
            <a:r>
              <a:rPr lang="en-US" sz="5000" dirty="0">
                <a:effectLst>
                  <a:glow rad="228600">
                    <a:srgbClr val="000000"/>
                  </a:glow>
                </a:effectLst>
              </a:rPr>
              <a:t>Who Do You Want to Be?</a:t>
            </a:r>
          </a:p>
        </p:txBody>
      </p:sp>
      <p:sp>
        <p:nvSpPr>
          <p:cNvPr id="3" name="Content Placeholder 2"/>
          <p:cNvSpPr>
            <a:spLocks noGrp="1"/>
          </p:cNvSpPr>
          <p:nvPr>
            <p:ph idx="1"/>
          </p:nvPr>
        </p:nvSpPr>
        <p:spPr>
          <a:xfrm>
            <a:off x="3403600" y="1485900"/>
            <a:ext cx="6629400" cy="4229100"/>
          </a:xfrm>
        </p:spPr>
        <p:txBody>
          <a:bodyPr>
            <a:normAutofit/>
          </a:bodyPr>
          <a:lstStyle/>
          <a:p>
            <a:pPr algn="just">
              <a:buNone/>
            </a:pPr>
            <a:r>
              <a:rPr lang="en-US" sz="3600" dirty="0">
                <a:effectLst>
                  <a:glow rad="228600">
                    <a:srgbClr val="000000"/>
                  </a:glow>
                </a:effectLst>
              </a:rPr>
              <a:t>James 1:25 </a:t>
            </a:r>
            <a:r>
              <a:rPr lang="en-US" sz="3600" i="1" dirty="0">
                <a:effectLst>
                  <a:glow rad="228600">
                    <a:srgbClr val="000000"/>
                  </a:glow>
                </a:effectLst>
              </a:rPr>
              <a:t>But he who looks into the perfect law of liberty and continues in it, and is not a forgetful hearer but a doer of the work, this one will be blessed in what he does.</a:t>
            </a:r>
            <a:endParaRPr lang="en-US" sz="3200" i="1"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0337275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1"/>
            <a:ext cx="7620000" cy="1638299"/>
          </a:xfrm>
        </p:spPr>
        <p:txBody>
          <a:bodyPr>
            <a:noAutofit/>
          </a:bodyPr>
          <a:lstStyle/>
          <a:p>
            <a:r>
              <a:rPr lang="en-US" sz="5000" dirty="0">
                <a:effectLst>
                  <a:glow rad="228600">
                    <a:srgbClr val="000000"/>
                  </a:glow>
                </a:effectLst>
              </a:rPr>
              <a:t>Who Do You Want to Be?</a:t>
            </a:r>
            <a:br>
              <a:rPr lang="en-US" sz="5000" dirty="0">
                <a:effectLst>
                  <a:glow rad="228600">
                    <a:srgbClr val="000000"/>
                  </a:glow>
                </a:effectLst>
              </a:rPr>
            </a:br>
            <a:r>
              <a:rPr lang="en-US" sz="5000" dirty="0">
                <a:effectLst>
                  <a:glow rad="228600">
                    <a:srgbClr val="000000"/>
                  </a:glow>
                </a:effectLst>
              </a:rPr>
              <a:t>What Do You Need to Do?</a:t>
            </a:r>
          </a:p>
        </p:txBody>
      </p:sp>
      <p:sp>
        <p:nvSpPr>
          <p:cNvPr id="3" name="Content Placeholder 2"/>
          <p:cNvSpPr>
            <a:spLocks noGrp="1"/>
          </p:cNvSpPr>
          <p:nvPr>
            <p:ph idx="1"/>
          </p:nvPr>
        </p:nvSpPr>
        <p:spPr>
          <a:xfrm>
            <a:off x="3251200" y="1714500"/>
            <a:ext cx="6705600" cy="3733800"/>
          </a:xfrm>
        </p:spPr>
        <p:txBody>
          <a:bodyPr>
            <a:normAutofit/>
          </a:bodyPr>
          <a:lstStyle/>
          <a:p>
            <a:pPr algn="just">
              <a:buNone/>
            </a:pPr>
            <a:r>
              <a:rPr lang="en-US" sz="3600" dirty="0">
                <a:effectLst>
                  <a:glow rad="228600">
                    <a:srgbClr val="000000"/>
                  </a:glow>
                </a:effectLst>
              </a:rPr>
              <a:t> Romans 6:17 </a:t>
            </a:r>
            <a:r>
              <a:rPr lang="en-US" sz="3600" i="1" dirty="0">
                <a:effectLst>
                  <a:glow rad="228600">
                    <a:srgbClr val="000000"/>
                  </a:glow>
                </a:effectLst>
              </a:rPr>
              <a:t>But God be thanked that though you were slaves of sin, yet you obeyed from the heart that form of doctrine to which you were delivered.</a:t>
            </a:r>
            <a:endParaRPr lang="en-US" sz="3200" i="1" dirty="0">
              <a:effectLst>
                <a:glow rad="228600">
                  <a:srgbClr val="000000"/>
                </a:glow>
              </a:effectLst>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03200" y="1790700"/>
            <a:ext cx="3048000" cy="30480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703068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10160000" cy="1143265"/>
          </a:xfrm>
        </p:spPr>
        <p:txBody>
          <a:bodyPr>
            <a:noAutofit/>
          </a:bodyPr>
          <a:lstStyle/>
          <a:p>
            <a:r>
              <a:rPr lang="en-US" sz="6667" dirty="0">
                <a:effectLst>
                  <a:glow rad="228600">
                    <a:srgbClr val="000000"/>
                  </a:glow>
                </a:effectLst>
              </a:rPr>
              <a:t>The Reason for Your Hope</a:t>
            </a:r>
          </a:p>
        </p:txBody>
      </p:sp>
      <p:sp>
        <p:nvSpPr>
          <p:cNvPr id="3" name="Content Placeholder 2"/>
          <p:cNvSpPr>
            <a:spLocks noGrp="1"/>
          </p:cNvSpPr>
          <p:nvPr>
            <p:ph idx="1"/>
          </p:nvPr>
        </p:nvSpPr>
        <p:spPr>
          <a:xfrm>
            <a:off x="127000" y="1333500"/>
            <a:ext cx="9906000" cy="4572000"/>
          </a:xfrm>
        </p:spPr>
        <p:txBody>
          <a:bodyPr>
            <a:normAutofit/>
          </a:bodyPr>
          <a:lstStyle/>
          <a:p>
            <a:pPr>
              <a:buNone/>
            </a:pPr>
            <a:r>
              <a:rPr lang="en-US" sz="3700" dirty="0">
                <a:effectLst>
                  <a:glow rad="228600">
                    <a:srgbClr val="000000"/>
                  </a:glow>
                </a:effectLst>
              </a:rPr>
              <a:t>The only REAL Hope is in obedience:</a:t>
            </a:r>
          </a:p>
          <a:p>
            <a:pPr>
              <a:buNone/>
            </a:pPr>
            <a:r>
              <a:rPr lang="en-US" sz="3800" dirty="0">
                <a:effectLst>
                  <a:glow rad="228600">
                    <a:srgbClr val="000000"/>
                  </a:glow>
                </a:effectLst>
              </a:rPr>
              <a:t>	Hear &amp; Believe the Word – Romans 10:17</a:t>
            </a:r>
          </a:p>
          <a:p>
            <a:pPr>
              <a:buNone/>
            </a:pPr>
            <a:r>
              <a:rPr lang="en-US" sz="3800" dirty="0">
                <a:effectLst>
                  <a:glow rad="228600">
                    <a:srgbClr val="000000"/>
                  </a:glow>
                </a:effectLst>
              </a:rPr>
              <a:t>	Confess Jesus as Lord – Matthew 10:32</a:t>
            </a:r>
          </a:p>
          <a:p>
            <a:pPr>
              <a:buNone/>
            </a:pPr>
            <a:r>
              <a:rPr lang="en-US" sz="3800" dirty="0">
                <a:effectLst>
                  <a:glow rad="228600">
                    <a:srgbClr val="000000"/>
                  </a:glow>
                </a:effectLst>
              </a:rPr>
              <a:t>	Repent of our sins – Acts 2:38</a:t>
            </a:r>
          </a:p>
          <a:p>
            <a:pPr>
              <a:buNone/>
            </a:pPr>
            <a:r>
              <a:rPr lang="en-US" sz="3800" dirty="0">
                <a:effectLst>
                  <a:glow rad="228600">
                    <a:srgbClr val="000000"/>
                  </a:glow>
                </a:effectLst>
              </a:rPr>
              <a:t>	Be Baptized – 1 Peter 3:21</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5899206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What is a “Culture of Negativity”?</a:t>
            </a:r>
          </a:p>
        </p:txBody>
      </p:sp>
      <p:sp>
        <p:nvSpPr>
          <p:cNvPr id="3" name="Content Placeholder 2"/>
          <p:cNvSpPr>
            <a:spLocks noGrp="1"/>
          </p:cNvSpPr>
          <p:nvPr>
            <p:ph idx="1"/>
          </p:nvPr>
        </p:nvSpPr>
        <p:spPr>
          <a:xfrm>
            <a:off x="355600" y="1257300"/>
            <a:ext cx="9804400" cy="4191000"/>
          </a:xfrm>
        </p:spPr>
        <p:txBody>
          <a:bodyPr>
            <a:noAutofit/>
          </a:bodyPr>
          <a:lstStyle/>
          <a:p>
            <a:pPr>
              <a:buNone/>
            </a:pPr>
            <a:r>
              <a:rPr lang="en-US" sz="4000" dirty="0">
                <a:effectLst/>
              </a:rPr>
              <a:t>	C</a:t>
            </a:r>
            <a:r>
              <a:rPr lang="en-US" sz="4000" dirty="0"/>
              <a:t>onstant negative bombardment </a:t>
            </a:r>
          </a:p>
          <a:p>
            <a:pPr>
              <a:buNone/>
            </a:pPr>
            <a:r>
              <a:rPr lang="en-US" sz="4000" dirty="0"/>
              <a:t>		“</a:t>
            </a:r>
            <a:r>
              <a:rPr lang="en-US" sz="4000" i="1" dirty="0"/>
              <a:t>Christianity in decline”</a:t>
            </a:r>
          </a:p>
          <a:p>
            <a:pPr>
              <a:buNone/>
            </a:pPr>
            <a:r>
              <a:rPr lang="en-US" sz="4000" i="1" dirty="0"/>
              <a:t>		“Shootings up in US”</a:t>
            </a:r>
          </a:p>
          <a:p>
            <a:pPr>
              <a:buNone/>
            </a:pPr>
            <a:r>
              <a:rPr lang="en-US" sz="4000" i="1" dirty="0"/>
              <a:t>		“More dangerous world today”</a:t>
            </a:r>
          </a:p>
          <a:p>
            <a:pPr>
              <a:buNone/>
            </a:pPr>
            <a:r>
              <a:rPr lang="en-US" sz="3600" i="1" dirty="0"/>
              <a:t>	</a:t>
            </a:r>
            <a:endParaRPr lang="en-US" sz="3600" i="1" dirty="0">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7909711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What is a “Culture of Negativity”?</a:t>
            </a:r>
          </a:p>
        </p:txBody>
      </p:sp>
      <p:sp>
        <p:nvSpPr>
          <p:cNvPr id="3" name="Content Placeholder 2"/>
          <p:cNvSpPr>
            <a:spLocks noGrp="1"/>
          </p:cNvSpPr>
          <p:nvPr>
            <p:ph idx="1"/>
          </p:nvPr>
        </p:nvSpPr>
        <p:spPr>
          <a:xfrm>
            <a:off x="355600" y="1257300"/>
            <a:ext cx="9804400" cy="4191000"/>
          </a:xfrm>
        </p:spPr>
        <p:txBody>
          <a:bodyPr>
            <a:noAutofit/>
          </a:bodyPr>
          <a:lstStyle/>
          <a:p>
            <a:pPr>
              <a:buNone/>
            </a:pPr>
            <a:r>
              <a:rPr lang="en-US" sz="3600" dirty="0">
                <a:effectLst/>
              </a:rPr>
              <a:t>	</a:t>
            </a:r>
            <a:r>
              <a:rPr lang="en-US" sz="4000" dirty="0">
                <a:effectLst/>
              </a:rPr>
              <a:t>C</a:t>
            </a:r>
            <a:r>
              <a:rPr lang="en-US" sz="4000" dirty="0"/>
              <a:t>onstant negative bombardment </a:t>
            </a:r>
          </a:p>
          <a:p>
            <a:pPr>
              <a:buNone/>
            </a:pPr>
            <a:r>
              <a:rPr lang="en-US" sz="4000" dirty="0"/>
              <a:t>	Toxic commentary </a:t>
            </a:r>
          </a:p>
          <a:p>
            <a:pPr>
              <a:buNone/>
            </a:pPr>
            <a:r>
              <a:rPr lang="en-US" sz="4000" dirty="0"/>
              <a:t>		Self-image destruction</a:t>
            </a:r>
          </a:p>
          <a:p>
            <a:pPr>
              <a:buNone/>
            </a:pPr>
            <a:r>
              <a:rPr lang="en-US" sz="4000" dirty="0"/>
              <a:t>		False comparisons</a:t>
            </a:r>
          </a:p>
          <a:p>
            <a:pPr>
              <a:buNone/>
            </a:pPr>
            <a:r>
              <a:rPr lang="en-US" sz="4000" dirty="0"/>
              <a:t>		Blatant envy and covetousness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0802377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What is a “Culture of Negativity”?</a:t>
            </a:r>
          </a:p>
        </p:txBody>
      </p:sp>
      <p:sp>
        <p:nvSpPr>
          <p:cNvPr id="3" name="Content Placeholder 2"/>
          <p:cNvSpPr>
            <a:spLocks noGrp="1"/>
          </p:cNvSpPr>
          <p:nvPr>
            <p:ph idx="1"/>
          </p:nvPr>
        </p:nvSpPr>
        <p:spPr>
          <a:xfrm>
            <a:off x="355600" y="1257300"/>
            <a:ext cx="9804400" cy="4191000"/>
          </a:xfrm>
        </p:spPr>
        <p:txBody>
          <a:bodyPr>
            <a:noAutofit/>
          </a:bodyPr>
          <a:lstStyle/>
          <a:p>
            <a:pPr>
              <a:buNone/>
            </a:pPr>
            <a:r>
              <a:rPr lang="en-US" sz="4000" dirty="0">
                <a:effectLst/>
              </a:rPr>
              <a:t>	C</a:t>
            </a:r>
            <a:r>
              <a:rPr lang="en-US" sz="4000" dirty="0"/>
              <a:t>onstant negative bombardment </a:t>
            </a:r>
          </a:p>
          <a:p>
            <a:pPr>
              <a:buNone/>
            </a:pPr>
            <a:r>
              <a:rPr lang="en-US" sz="4000" dirty="0"/>
              <a:t>	Toxic commentary </a:t>
            </a:r>
            <a:endParaRPr lang="en-US" sz="4000" i="1" dirty="0"/>
          </a:p>
          <a:p>
            <a:pPr>
              <a:buNone/>
            </a:pPr>
            <a:r>
              <a:rPr lang="en-US" sz="4000" dirty="0">
                <a:effectLst/>
              </a:rPr>
              <a:t>	Divisive expectations</a:t>
            </a:r>
          </a:p>
          <a:p>
            <a:pPr>
              <a:buNone/>
            </a:pPr>
            <a:r>
              <a:rPr lang="en-US" sz="3600" dirty="0"/>
              <a:t>	  “</a:t>
            </a:r>
            <a:r>
              <a:rPr lang="en-US" sz="3600" i="1" dirty="0"/>
              <a:t>Starbucks CEO doesn’t want your business”</a:t>
            </a:r>
          </a:p>
          <a:p>
            <a:pPr>
              <a:buNone/>
            </a:pPr>
            <a:r>
              <a:rPr lang="en-US" sz="3600" i="1" dirty="0"/>
              <a:t>	  “Christians are being rounded up in camps”</a:t>
            </a:r>
          </a:p>
          <a:p>
            <a:pPr>
              <a:buNone/>
            </a:pPr>
            <a:r>
              <a:rPr lang="en-US" sz="3600" i="1" dirty="0">
                <a:effectLst/>
              </a:rPr>
              <a:t>	  “Soon it will be against the law to preach</a:t>
            </a:r>
            <a:r>
              <a:rPr lang="en-US" sz="3600" dirty="0">
                <a:effectLst/>
              </a:rPr>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478773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What is a “Culture of Negativity”?</a:t>
            </a:r>
          </a:p>
        </p:txBody>
      </p:sp>
      <p:sp>
        <p:nvSpPr>
          <p:cNvPr id="3" name="Content Placeholder 2"/>
          <p:cNvSpPr>
            <a:spLocks noGrp="1"/>
          </p:cNvSpPr>
          <p:nvPr>
            <p:ph idx="1"/>
          </p:nvPr>
        </p:nvSpPr>
        <p:spPr>
          <a:xfrm>
            <a:off x="355600" y="1257300"/>
            <a:ext cx="9804400" cy="4191000"/>
          </a:xfrm>
        </p:spPr>
        <p:txBody>
          <a:bodyPr>
            <a:noAutofit/>
          </a:bodyPr>
          <a:lstStyle/>
          <a:p>
            <a:pPr>
              <a:buNone/>
            </a:pPr>
            <a:r>
              <a:rPr lang="en-US" sz="3600" dirty="0">
                <a:effectLst/>
              </a:rPr>
              <a:t>	</a:t>
            </a:r>
            <a:r>
              <a:rPr lang="en-US" sz="4000" dirty="0">
                <a:effectLst/>
              </a:rPr>
              <a:t>C</a:t>
            </a:r>
            <a:r>
              <a:rPr lang="en-US" sz="4000" dirty="0"/>
              <a:t>onstant negative bombardment </a:t>
            </a:r>
          </a:p>
          <a:p>
            <a:pPr>
              <a:buNone/>
            </a:pPr>
            <a:r>
              <a:rPr lang="en-US" sz="4000" dirty="0"/>
              <a:t>	Toxic commentary </a:t>
            </a:r>
            <a:endParaRPr lang="en-US" sz="4000" i="1" dirty="0"/>
          </a:p>
          <a:p>
            <a:pPr>
              <a:buNone/>
            </a:pPr>
            <a:r>
              <a:rPr lang="en-US" sz="4000" dirty="0">
                <a:effectLst/>
              </a:rPr>
              <a:t>	Divisive expectations</a:t>
            </a:r>
          </a:p>
        </p:txBody>
      </p:sp>
      <p:sp>
        <p:nvSpPr>
          <p:cNvPr id="4" name="Rounded Rectangle 3"/>
          <p:cNvSpPr/>
          <p:nvPr/>
        </p:nvSpPr>
        <p:spPr>
          <a:xfrm>
            <a:off x="355600" y="3695700"/>
            <a:ext cx="9448800" cy="1625600"/>
          </a:xfrm>
          <a:prstGeom prst="roundRect">
            <a:avLst/>
          </a:prstGeom>
          <a:solidFill>
            <a:schemeClr val="bg2">
              <a:lumMod val="5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4400" dirty="0"/>
              <a:t>Point:</a:t>
            </a:r>
          </a:p>
          <a:p>
            <a:pPr algn="ctr"/>
            <a:r>
              <a:rPr lang="en-US" sz="4400" dirty="0"/>
              <a:t>We began to feel a need for bad news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6010882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28864"/>
            <a:ext cx="9144000" cy="2247635"/>
          </a:xfrm>
        </p:spPr>
        <p:txBody>
          <a:bodyPr>
            <a:noAutofit/>
          </a:bodyPr>
          <a:lstStyle/>
          <a:p>
            <a:r>
              <a:rPr lang="en-US" sz="6600" dirty="0"/>
              <a:t>If You Could Choose, </a:t>
            </a:r>
            <a:br>
              <a:rPr lang="en-US" sz="6600" dirty="0"/>
            </a:br>
            <a:r>
              <a:rPr lang="en-US" sz="6600" dirty="0"/>
              <a:t>Would You Choose:</a:t>
            </a:r>
          </a:p>
        </p:txBody>
      </p:sp>
      <p:pic>
        <p:nvPicPr>
          <p:cNvPr id="6" name="Picture 5"/>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680200" y="2781300"/>
            <a:ext cx="2628900" cy="26289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60400" y="2675467"/>
            <a:ext cx="2705100" cy="2705100"/>
          </a:xfrm>
          <a:prstGeom prst="rect">
            <a:avLst/>
          </a:prstGeom>
        </p:spPr>
      </p:pic>
      <p:sp>
        <p:nvSpPr>
          <p:cNvPr id="8" name="Down Arrow 7"/>
          <p:cNvSpPr/>
          <p:nvPr/>
        </p:nvSpPr>
        <p:spPr>
          <a:xfrm rot="2021866">
            <a:off x="3710501" y="252874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9789574">
            <a:off x="5982514" y="25245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9918454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The Dangers of Negative News</a:t>
            </a:r>
          </a:p>
        </p:txBody>
      </p:sp>
      <p:sp>
        <p:nvSpPr>
          <p:cNvPr id="3" name="Content Placeholder 2"/>
          <p:cNvSpPr>
            <a:spLocks noGrp="1"/>
          </p:cNvSpPr>
          <p:nvPr>
            <p:ph idx="1"/>
          </p:nvPr>
        </p:nvSpPr>
        <p:spPr>
          <a:xfrm>
            <a:off x="203200" y="1333500"/>
            <a:ext cx="9525000" cy="3989832"/>
          </a:xfrm>
        </p:spPr>
        <p:txBody>
          <a:bodyPr>
            <a:noAutofit/>
          </a:bodyPr>
          <a:lstStyle/>
          <a:p>
            <a:pPr>
              <a:buNone/>
            </a:pPr>
            <a:r>
              <a:rPr lang="en-US" sz="3600" dirty="0">
                <a:effectLst>
                  <a:glow rad="228600">
                    <a:srgbClr val="000000"/>
                  </a:glow>
                </a:effectLst>
              </a:rPr>
              <a:t>Numbers 12:1-3; 25-33</a:t>
            </a:r>
          </a:p>
          <a:p>
            <a:pPr>
              <a:buNone/>
            </a:pPr>
            <a:endParaRPr lang="en-US" sz="3600" dirty="0">
              <a:effectLst>
                <a:glow rad="228600">
                  <a:srgbClr val="000000"/>
                </a:glow>
              </a:effectLst>
            </a:endParaRPr>
          </a:p>
          <a:p>
            <a:pPr>
              <a:buNone/>
            </a:pPr>
            <a:r>
              <a:rPr lang="en-US" sz="3600" dirty="0">
                <a:effectLst>
                  <a:glow rad="228600">
                    <a:srgbClr val="000000"/>
                  </a:glow>
                </a:effectLst>
              </a:rPr>
              <a:t>Numbers 13:1-9</a:t>
            </a:r>
            <a:endParaRPr lang="en-US"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223933" y="1409700"/>
            <a:ext cx="4572000" cy="3913632"/>
          </a:xfrm>
          <a:prstGeom prst="rect">
            <a:avLst/>
          </a:prstGeom>
        </p:spPr>
      </p:pic>
      <p:sp>
        <p:nvSpPr>
          <p:cNvPr id="5" name="Rounded Rectangle 4"/>
          <p:cNvSpPr/>
          <p:nvPr/>
        </p:nvSpPr>
        <p:spPr>
          <a:xfrm>
            <a:off x="355600" y="3314700"/>
            <a:ext cx="8991600" cy="2286000"/>
          </a:xfrm>
          <a:prstGeom prst="roundRect">
            <a:avLst/>
          </a:prstGeom>
          <a:solidFill>
            <a:srgbClr val="00206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4400" dirty="0"/>
              <a:t>Point:</a:t>
            </a:r>
          </a:p>
          <a:p>
            <a:pPr algn="ctr"/>
            <a:r>
              <a:rPr lang="en-US" sz="4400" dirty="0"/>
              <a:t>It isn’t the news that is the problem, it is our lack of confidence in God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3954018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The Dangers of Toxic Evaluations</a:t>
            </a:r>
          </a:p>
        </p:txBody>
      </p:sp>
      <p:sp>
        <p:nvSpPr>
          <p:cNvPr id="3" name="Content Placeholder 2"/>
          <p:cNvSpPr>
            <a:spLocks noGrp="1"/>
          </p:cNvSpPr>
          <p:nvPr>
            <p:ph idx="1"/>
          </p:nvPr>
        </p:nvSpPr>
        <p:spPr>
          <a:xfrm>
            <a:off x="431800" y="1329267"/>
            <a:ext cx="9448800" cy="4381500"/>
          </a:xfrm>
        </p:spPr>
        <p:txBody>
          <a:bodyPr>
            <a:noAutofit/>
          </a:bodyPr>
          <a:lstStyle/>
          <a:p>
            <a:pPr>
              <a:buNone/>
            </a:pPr>
            <a:r>
              <a:rPr lang="en-US" sz="3600" dirty="0">
                <a:effectLst>
                  <a:glow rad="228600">
                    <a:srgbClr val="000000"/>
                  </a:glow>
                </a:effectLst>
              </a:rPr>
              <a:t>We give in to envy in false comparisons</a:t>
            </a:r>
          </a:p>
          <a:p>
            <a:pPr>
              <a:buNone/>
            </a:pPr>
            <a:endParaRPr lang="en-US" sz="3600" dirty="0">
              <a:effectLst>
                <a:glow rad="228600">
                  <a:srgbClr val="000000"/>
                </a:glow>
              </a:effectLst>
            </a:endParaRPr>
          </a:p>
          <a:p>
            <a:pPr>
              <a:buNone/>
            </a:pPr>
            <a:r>
              <a:rPr lang="en-US" sz="3600" dirty="0">
                <a:effectLst>
                  <a:glow rad="228600">
                    <a:srgbClr val="000000"/>
                  </a:glow>
                </a:effectLst>
              </a:rPr>
              <a:t>	Matthew 25:14-30</a:t>
            </a:r>
          </a:p>
          <a:p>
            <a:pPr>
              <a:buNone/>
            </a:pPr>
            <a:endParaRPr lang="en-US" sz="3600" dirty="0">
              <a:effectLst>
                <a:glow rad="228600">
                  <a:srgbClr val="000000"/>
                </a:glow>
              </a:effectLst>
            </a:endParaRPr>
          </a:p>
          <a:p>
            <a:pPr>
              <a:buNone/>
            </a:pPr>
            <a:r>
              <a:rPr lang="en-US" sz="3600" dirty="0"/>
              <a:t>	2 Corinthians 10:12 </a:t>
            </a:r>
          </a:p>
          <a:p>
            <a:pPr>
              <a:buNone/>
            </a:pPr>
            <a:endParaRPr lang="en-US" sz="3600" dirty="0">
              <a:effectLst>
                <a:glow rad="228600">
                  <a:srgbClr val="000000"/>
                </a:glow>
              </a:effectLst>
            </a:endParaRPr>
          </a:p>
          <a:p>
            <a:pPr>
              <a:buNone/>
            </a:pPr>
            <a:endParaRPr lang="en-US" sz="3600" dirty="0">
              <a:effectLst>
                <a:glow rad="228600">
                  <a:srgbClr val="000000"/>
                </a:glow>
              </a:effectLst>
            </a:endParaRPr>
          </a:p>
        </p:txBody>
      </p:sp>
      <p:sp>
        <p:nvSpPr>
          <p:cNvPr id="4" name="Rounded Rectangle 3"/>
          <p:cNvSpPr/>
          <p:nvPr/>
        </p:nvSpPr>
        <p:spPr>
          <a:xfrm>
            <a:off x="4622800" y="2628900"/>
            <a:ext cx="5257800" cy="2286000"/>
          </a:xfrm>
          <a:prstGeom prst="roundRect">
            <a:avLst/>
          </a:prstGeom>
          <a:solidFill>
            <a:srgbClr val="00206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4400" dirty="0"/>
              <a:t>Point:</a:t>
            </a:r>
          </a:p>
          <a:p>
            <a:pPr algn="ctr"/>
            <a:r>
              <a:rPr lang="en-US" sz="4400" dirty="0"/>
              <a:t>We may want to make reasons to fail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0171573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12192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The Dangers of Evil Expectations</a:t>
            </a:r>
          </a:p>
        </p:txBody>
      </p:sp>
      <p:sp>
        <p:nvSpPr>
          <p:cNvPr id="3" name="Content Placeholder 2"/>
          <p:cNvSpPr>
            <a:spLocks noGrp="1"/>
          </p:cNvSpPr>
          <p:nvPr>
            <p:ph idx="1"/>
          </p:nvPr>
        </p:nvSpPr>
        <p:spPr>
          <a:xfrm>
            <a:off x="431800" y="1409700"/>
            <a:ext cx="9144000" cy="4229100"/>
          </a:xfrm>
        </p:spPr>
        <p:txBody>
          <a:bodyPr>
            <a:noAutofit/>
          </a:bodyPr>
          <a:lstStyle/>
          <a:p>
            <a:pPr>
              <a:buNone/>
            </a:pPr>
            <a:r>
              <a:rPr lang="en-US" sz="3600" dirty="0">
                <a:effectLst>
                  <a:glow rad="228600">
                    <a:srgbClr val="000000"/>
                  </a:glow>
                </a:effectLst>
              </a:rPr>
              <a:t>How many of us believe we will be persecuted  to a greater degree than early Christians?</a:t>
            </a:r>
          </a:p>
          <a:p>
            <a:pPr>
              <a:buNone/>
            </a:pPr>
            <a:endParaRPr lang="en-US" sz="3600" dirty="0">
              <a:effectLst>
                <a:glow rad="228600">
                  <a:srgbClr val="000000"/>
                </a:glow>
              </a:effectLst>
            </a:endParaRPr>
          </a:p>
          <a:p>
            <a:pPr>
              <a:buNone/>
            </a:pPr>
            <a:r>
              <a:rPr lang="en-US" sz="3600" dirty="0">
                <a:effectLst>
                  <a:glow rad="228600">
                    <a:srgbClr val="000000"/>
                  </a:glow>
                </a:effectLst>
              </a:rPr>
              <a:t>Matthew 24:9-21</a:t>
            </a:r>
          </a:p>
          <a:p>
            <a:pPr>
              <a:buNone/>
            </a:pPr>
            <a:endParaRPr lang="en-US" sz="3600" dirty="0">
              <a:effectLst>
                <a:glow rad="228600">
                  <a:srgbClr val="000000"/>
                </a:glow>
              </a:effectLst>
            </a:endParaRPr>
          </a:p>
          <a:p>
            <a:pPr>
              <a:buNone/>
            </a:pPr>
            <a:r>
              <a:rPr lang="en-US" sz="3600" dirty="0">
                <a:effectLst>
                  <a:glow rad="228600">
                    <a:srgbClr val="000000"/>
                  </a:glow>
                </a:effectLst>
              </a:rPr>
              <a:t>James 4:13-16</a:t>
            </a:r>
            <a:endParaRPr lang="en-US" sz="3600" dirty="0"/>
          </a:p>
        </p:txBody>
      </p:sp>
      <p:sp>
        <p:nvSpPr>
          <p:cNvPr id="4" name="Rounded Rectangle 3"/>
          <p:cNvSpPr/>
          <p:nvPr/>
        </p:nvSpPr>
        <p:spPr>
          <a:xfrm>
            <a:off x="4165600" y="2933700"/>
            <a:ext cx="5715000" cy="2362200"/>
          </a:xfrm>
          <a:prstGeom prst="roundRect">
            <a:avLst/>
          </a:prstGeom>
          <a:solidFill>
            <a:srgbClr val="00206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4400" dirty="0"/>
              <a:t>Point:</a:t>
            </a:r>
          </a:p>
          <a:p>
            <a:pPr algn="ctr"/>
            <a:r>
              <a:rPr lang="en-US" sz="4400" dirty="0"/>
              <a:t>Our worry shows that we have ignored God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407759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56027</TotalTime>
  <Words>1354</Words>
  <Application>Microsoft Macintosh PowerPoint</Application>
  <PresentationFormat>Custom</PresentationFormat>
  <Paragraphs>112</Paragraphs>
  <Slides>19</Slides>
  <Notes>18</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Office Theme</vt:lpstr>
      <vt:lpstr>Culture of Negativity</vt:lpstr>
      <vt:lpstr>What is a “Culture of Negativity”?</vt:lpstr>
      <vt:lpstr>What is a “Culture of Negativity”?</vt:lpstr>
      <vt:lpstr>What is a “Culture of Negativity”?</vt:lpstr>
      <vt:lpstr>What is a “Culture of Negativity”?</vt:lpstr>
      <vt:lpstr>If You Could Choose,  Would You Choose:</vt:lpstr>
      <vt:lpstr>The Dangers of Negative News</vt:lpstr>
      <vt:lpstr>The Dangers of Toxic Evaluations</vt:lpstr>
      <vt:lpstr>The Dangers of Evil Expectations</vt:lpstr>
      <vt:lpstr>Christians Need To:</vt:lpstr>
      <vt:lpstr>Christians Need To:</vt:lpstr>
      <vt:lpstr>Christians Need To:</vt:lpstr>
      <vt:lpstr>Christians Need To:</vt:lpstr>
      <vt:lpstr>Christians Need To:</vt:lpstr>
      <vt:lpstr>Rejecting the Culture of Negativity</vt:lpstr>
      <vt:lpstr>Slide 16</vt:lpstr>
      <vt:lpstr>Who Do You Want to Be?</vt:lpstr>
      <vt:lpstr>Who Do You Want to Be? What Do You Need to Do?</vt:lpstr>
      <vt:lpstr>The Reason for Your Hope</vt:lpstr>
    </vt:vector>
  </TitlesOfParts>
  <Company>Walton Chapel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America’s Home Today</dc:title>
  <dc:creator>Brian Haines</dc:creator>
  <cp:lastModifiedBy>Kyle Pope</cp:lastModifiedBy>
  <cp:revision>1471</cp:revision>
  <dcterms:created xsi:type="dcterms:W3CDTF">2019-09-22T23:24:47Z</dcterms:created>
  <dcterms:modified xsi:type="dcterms:W3CDTF">2019-09-22T23:25:23Z</dcterms:modified>
</cp:coreProperties>
</file>