
<file path=[Content_Types].xml><?xml version="1.0" encoding="utf-8"?>
<Types xmlns="http://schemas.openxmlformats.org/package/2006/content-types"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customXml/itemProps1.xml" ContentType="application/vnd.openxmlformats-officedocument.customXmlPropertie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31.xml" ContentType="application/vnd.openxmlformats-officedocument.presentationml.slideLayout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Layouts/slideLayout28.xml" ContentType="application/vnd.openxmlformats-officedocument.presentationml.slideLayout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4.xml" ContentType="application/vnd.openxmlformats-officedocument.presentationml.slideLayout+xml"/>
  <Override PartName="/docProps/custom.xml" ContentType="application/vnd.openxmlformats-officedocument.custom-properties+xml"/>
  <Override PartName="/ppt/slides/slide15.xml" ContentType="application/vnd.openxmlformats-officedocument.presentationml.slide+xml"/>
  <Override PartName="/customXml/itemProps2.xml" ContentType="application/vnd.openxmlformats-officedocument.customXmlProperties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36.xml" ContentType="application/vnd.openxmlformats-officedocument.presentationml.slideLayou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32.xml" ContentType="application/vnd.openxmlformats-officedocument.presentationml.slideLayout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5.xml" ContentType="application/vnd.openxmlformats-officedocument.presentationml.slideLayout+xml"/>
  <Override PartName="/customXml/itemProps3.xml" ContentType="application/vnd.openxmlformats-officedocument.customXmlProperties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37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6.xml" ContentType="application/vnd.openxmlformats-officedocument.presentationml.slideLayout+xml"/>
  <Default Extension="svg" ContentType="image/svg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0.xml" ContentType="application/vnd.openxmlformats-officedocument.presentationml.slideLayout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removePersonalInfoOnSave="1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77" r:id="rId5"/>
    <p:sldId id="286" r:id="rId6"/>
    <p:sldId id="287" r:id="rId7"/>
    <p:sldId id="288" r:id="rId8"/>
    <p:sldId id="272" r:id="rId9"/>
    <p:sldId id="289" r:id="rId10"/>
    <p:sldId id="291" r:id="rId11"/>
    <p:sldId id="290" r:id="rId12"/>
    <p:sldId id="267" r:id="rId13"/>
    <p:sldId id="292" r:id="rId14"/>
    <p:sldId id="256" r:id="rId15"/>
    <p:sldId id="294" r:id="rId16"/>
    <p:sldId id="295" r:id="rId17"/>
    <p:sldId id="296" r:id="rId18"/>
    <p:sldId id="29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21468C"/>
    <a:srgbClr val="001431"/>
    <a:srgbClr val="142F5C"/>
    <a:srgbClr val="149F2F"/>
    <a:srgbClr val="D14C00"/>
    <a:srgbClr val="666666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767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1"/>
    </p:ext>
  </p:extLst>
</p:presentationPr>
</file>

<file path=ppt/tableStyles.xml><?xml version="1.0" encoding="utf-8"?>
<a:tblStyleLst xmlns:a="http://schemas.openxmlformats.org/drawingml/2006/main" def="{D113A9D2-9D6B-4929-AA2D-F23B5EE8CB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9947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304" y="-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55" d="100"/>
          <a:sy n="55" d="100"/>
        </p:scale>
        <p:origin x="1908" y="9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2C9D383-BBC4-486C-B949-4975C013CC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139D43F-AF4D-4026-B59B-E30A214796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13EE4-78C3-490F-AD03-4491C37A8796}" type="datetimeFigureOut">
              <a:rPr lang="ru-RU" smtClean="0"/>
              <a:pPr/>
              <a:t>4/24/19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04AF834-AEA0-4B1E-B634-D786ABAA3B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505535A-EEFA-4377-8BEC-AE3B154A76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32166-D667-4383-B839-F1433620BE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92815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54B81-F76C-4130-A3A6-053208F3BF56}" type="datetimeFigureOut">
              <a:rPr lang="ru-RU" smtClean="0"/>
              <a:pPr/>
              <a:t>4/24/19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B48B0-85B2-40C4-A05A-571C99C8AB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6321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2.sv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sv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09A5174-1112-4D75-9ACE-EB000DE44EE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B241F2F-6D67-4597-AB7C-D982860837A5}"/>
              </a:ext>
            </a:extLst>
          </p:cNvPr>
          <p:cNvSpPr/>
          <p:nvPr userDrawn="1"/>
        </p:nvSpPr>
        <p:spPr>
          <a:xfrm>
            <a:off x="1333500" y="0"/>
            <a:ext cx="65278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97639DF-BB81-43B2-81DF-DC0942E884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89479" y="2551431"/>
            <a:ext cx="3765042" cy="1633085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862A2A7-5821-4BAA-A45B-8AFDF4E0F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6050" y="4653446"/>
            <a:ext cx="3770710" cy="82719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828D1A9-3D67-4106-B288-BC23A7CC5A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7031" y="1721890"/>
            <a:ext cx="1790100" cy="486000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76270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ntent Cos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3980BA4-A23A-4C88-B574-5C1C7E0F1D99}"/>
              </a:ext>
            </a:extLst>
          </p:cNvPr>
          <p:cNvSpPr/>
          <p:nvPr userDrawn="1"/>
        </p:nvSpPr>
        <p:spPr>
          <a:xfrm>
            <a:off x="-1190" y="0"/>
            <a:ext cx="9144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D60033C-E502-4C97-87DB-99F01B55681B}"/>
              </a:ext>
            </a:extLst>
          </p:cNvPr>
          <p:cNvSpPr/>
          <p:nvPr userDrawn="1"/>
        </p:nvSpPr>
        <p:spPr>
          <a:xfrm>
            <a:off x="0" y="3703320"/>
            <a:ext cx="9144000" cy="315468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5472"/>
            <a:ext cx="5101848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pPr/>
              <a:t>4/24/19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289193" y="4094681"/>
            <a:ext cx="2750058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289193" y="4527898"/>
            <a:ext cx="2750058" cy="137443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4873637" y="4094681"/>
            <a:ext cx="2750058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873637" y="4527898"/>
            <a:ext cx="2750058" cy="137443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627460" y="1392450"/>
            <a:ext cx="7886700" cy="91572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E693E7E-08CF-4C07-BFC7-C34D6269EFD9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1166361" y="2707189"/>
            <a:ext cx="2750058" cy="85014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$12,345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D213FF3-2ADF-437D-9C3A-5C5821DBAF4E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4750805" y="2707189"/>
            <a:ext cx="2750058" cy="85014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$6,789</a:t>
            </a:r>
          </a:p>
        </p:txBody>
      </p:sp>
      <p:sp>
        <p:nvSpPr>
          <p:cNvPr id="23" name="Picture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7019E9C-AA4E-4592-97BE-BF366FFA1A7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7057435" y="851603"/>
            <a:ext cx="1453896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2050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ircles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Rectangle 2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38F4135-A9EE-4D29-A8AB-5DEB57ABC181}"/>
              </a:ext>
            </a:extLst>
          </p:cNvPr>
          <p:cNvSpPr/>
          <p:nvPr userDrawn="1"/>
        </p:nvSpPr>
        <p:spPr>
          <a:xfrm>
            <a:off x="-1190" y="-1"/>
            <a:ext cx="9144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D60033C-E502-4C97-87DB-99F01B55681B}"/>
              </a:ext>
            </a:extLst>
          </p:cNvPr>
          <p:cNvSpPr/>
          <p:nvPr userDrawn="1"/>
        </p:nvSpPr>
        <p:spPr>
          <a:xfrm>
            <a:off x="0" y="3690969"/>
            <a:ext cx="9144000" cy="316703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5472"/>
            <a:ext cx="5311076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pPr/>
              <a:t>4/24/19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190427" y="4798586"/>
            <a:ext cx="1932963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190427" y="5235476"/>
            <a:ext cx="1932963" cy="705923"/>
          </a:xfrm>
        </p:spPr>
        <p:txBody>
          <a:bodyPr lIns="36000" tIns="0" rIns="0" bIns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627460" y="1392450"/>
            <a:ext cx="7886700" cy="91572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A62DB99-23AA-4B84-915B-58A12122905A}"/>
              </a:ext>
            </a:extLst>
          </p:cNvPr>
          <p:cNvSpPr/>
          <p:nvPr userDrawn="1"/>
        </p:nvSpPr>
        <p:spPr>
          <a:xfrm>
            <a:off x="1476884" y="2806082"/>
            <a:ext cx="1385316" cy="1847088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Oval 30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7C4674D-D19C-4346-8AB3-EEC70C5BA12B}"/>
              </a:ext>
            </a:extLst>
          </p:cNvPr>
          <p:cNvSpPr/>
          <p:nvPr userDrawn="1"/>
        </p:nvSpPr>
        <p:spPr>
          <a:xfrm>
            <a:off x="3547547" y="2358026"/>
            <a:ext cx="1721358" cy="2295144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Oval 3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32287E6-00FD-4CA9-879A-D113874BCAF3}"/>
              </a:ext>
            </a:extLst>
          </p:cNvPr>
          <p:cNvSpPr/>
          <p:nvPr userDrawn="1"/>
        </p:nvSpPr>
        <p:spPr>
          <a:xfrm>
            <a:off x="5710196" y="2037986"/>
            <a:ext cx="1961388" cy="2615184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Tex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4B6C5DB-65E0-4261-A490-0CEBD77B8A6C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1517051" y="3082273"/>
            <a:ext cx="1304982" cy="955575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$25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6AFF07C-4D15-4A29-B939-C47256023C91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1517051" y="4075185"/>
            <a:ext cx="1304982" cy="280931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Billion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C71864B-9476-4445-B961-A4480119AB3B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3755735" y="2886748"/>
            <a:ext cx="1304982" cy="955575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$50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2AAA459-A7E1-451E-BABB-0C87139B389F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3755735" y="3879660"/>
            <a:ext cx="1304982" cy="280931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Billion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F679BEC-0CFD-449F-B3E0-BB712F00052B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5821475" y="2723458"/>
            <a:ext cx="1721358" cy="955575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$100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5220FFF-D7A7-4DFC-97E2-8D717A6B97FF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6028625" y="3716370"/>
            <a:ext cx="1304982" cy="280931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Billion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3C0B4F4-FAB3-45B3-A57B-B8A00F765A8C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3440913" y="4798586"/>
            <a:ext cx="1932963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710ED40-A455-4EEF-AAD2-1479EE311ABC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3440913" y="5240928"/>
            <a:ext cx="1932963" cy="705923"/>
          </a:xfrm>
        </p:spPr>
        <p:txBody>
          <a:bodyPr lIns="36000" tIns="0" rIns="0" bIns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9FC0BF2-FC28-43C1-864A-CAB49C8381A2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5741165" y="4798586"/>
            <a:ext cx="1932963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4793ACF-6372-4346-9E08-F9E4D258476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5741165" y="5231803"/>
            <a:ext cx="1932963" cy="705923"/>
          </a:xfrm>
        </p:spPr>
        <p:txBody>
          <a:bodyPr lIns="36000" tIns="0" rIns="0" bIns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3FD923B-7063-49D8-8286-0F8424648970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7057435" y="851603"/>
            <a:ext cx="1453896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70776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2DA9D50-F092-4CE4-833F-A116EB21A23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D60033C-E502-4C97-87DB-99F01B55681B}"/>
              </a:ext>
            </a:extLst>
          </p:cNvPr>
          <p:cNvSpPr/>
          <p:nvPr userDrawn="1"/>
        </p:nvSpPr>
        <p:spPr>
          <a:xfrm>
            <a:off x="0" y="1841500"/>
            <a:ext cx="9144000" cy="50165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5472"/>
            <a:ext cx="5146508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pPr/>
              <a:t>4/24/19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790089" y="3340707"/>
            <a:ext cx="2750058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7460" y="3773923"/>
            <a:ext cx="3944540" cy="2087752"/>
          </a:xfrm>
        </p:spPr>
        <p:txBody>
          <a:bodyPr lIns="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627460" y="1392450"/>
            <a:ext cx="7886700" cy="935429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3E44B3E-B67E-47BB-9B17-495800CC539C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5012202" y="3353508"/>
            <a:ext cx="2750058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E6654E2-1600-436C-996F-AB13D779B06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849573" y="3786724"/>
            <a:ext cx="3801134" cy="2087752"/>
          </a:xfrm>
        </p:spPr>
        <p:txBody>
          <a:bodyPr lIns="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1B1F208-6C15-4A3F-B7B4-388A18DC2B1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7057435" y="851603"/>
            <a:ext cx="1453896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02558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mpetition Content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Rectangle 3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CE7ADE7-21F0-4422-AD3C-0A7865E4FAB1}"/>
              </a:ext>
            </a:extLst>
          </p:cNvPr>
          <p:cNvSpPr/>
          <p:nvPr userDrawn="1"/>
        </p:nvSpPr>
        <p:spPr>
          <a:xfrm>
            <a:off x="0" y="-1"/>
            <a:ext cx="9144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Rectangle 3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6F00F53-9697-4331-BE9F-B94FA62B0402}"/>
              </a:ext>
            </a:extLst>
          </p:cNvPr>
          <p:cNvSpPr/>
          <p:nvPr userDrawn="1"/>
        </p:nvSpPr>
        <p:spPr>
          <a:xfrm>
            <a:off x="0" y="1528175"/>
            <a:ext cx="9144000" cy="5329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5472"/>
            <a:ext cx="5573204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pPr/>
              <a:t>4/24/19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Picture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705CC21-80AA-488E-B95D-0E00300A0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4060" y="1975905"/>
            <a:ext cx="1789938" cy="484632"/>
          </a:xfrm>
          <a:prstGeom prst="round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14" name="Picture Placeholder 11" descr="Competitors logos quadrant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02B30B1-85C9-4BFB-89EF-F61F699F9CB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2609919" y="2503607"/>
            <a:ext cx="1329115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Competitor 2</a:t>
            </a:r>
          </a:p>
          <a:p>
            <a:r>
              <a:rPr lang="en-US" dirty="0"/>
              <a:t>Logo</a:t>
            </a:r>
            <a:endParaRPr lang="ru-RU" dirty="0"/>
          </a:p>
        </p:txBody>
      </p:sp>
      <p:sp>
        <p:nvSpPr>
          <p:cNvPr id="17" name="Picture Placeholder 11" descr="Competitors logos quadrant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B248D0D-569D-4CE5-B4A5-1CB766D4BC25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006024" y="2069258"/>
            <a:ext cx="1241298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Competitor </a:t>
            </a:r>
            <a:r>
              <a:rPr lang="ru-RU" dirty="0"/>
              <a:t>1</a:t>
            </a:r>
            <a:endParaRPr lang="en-US" dirty="0"/>
          </a:p>
          <a:p>
            <a:r>
              <a:rPr lang="en-US" dirty="0"/>
              <a:t>Logo</a:t>
            </a:r>
            <a:endParaRPr lang="ru-RU" dirty="0"/>
          </a:p>
        </p:txBody>
      </p:sp>
      <p:sp>
        <p:nvSpPr>
          <p:cNvPr id="18" name="Picture Placeholder 11" descr="Competitors logos quadrant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3441834-C0B7-467E-BB8A-077BFB4CC64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657350" y="4684388"/>
            <a:ext cx="1329115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Competitor </a:t>
            </a:r>
            <a:r>
              <a:rPr lang="ru-RU" dirty="0"/>
              <a:t>3</a:t>
            </a:r>
            <a:endParaRPr lang="en-US" dirty="0"/>
          </a:p>
          <a:p>
            <a:r>
              <a:rPr lang="en-US" dirty="0"/>
              <a:t>Logo</a:t>
            </a:r>
            <a:endParaRPr lang="ru-RU" dirty="0"/>
          </a:p>
        </p:txBody>
      </p:sp>
      <p:sp>
        <p:nvSpPr>
          <p:cNvPr id="20" name="Picture Placeholder 11" descr="Competitors logos quadrant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845EF5C-F9AE-4C81-B40A-0EF51B85391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991033" y="2594867"/>
            <a:ext cx="1329115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Competitor </a:t>
            </a:r>
            <a:r>
              <a:rPr lang="ru-RU" dirty="0"/>
              <a:t>4</a:t>
            </a:r>
            <a:endParaRPr lang="en-US" dirty="0"/>
          </a:p>
          <a:p>
            <a:r>
              <a:rPr lang="en-US" dirty="0"/>
              <a:t>Logo</a:t>
            </a:r>
            <a:r>
              <a:rPr lang="ru-RU" dirty="0"/>
              <a:t>я</a:t>
            </a:r>
          </a:p>
        </p:txBody>
      </p:sp>
      <p:sp>
        <p:nvSpPr>
          <p:cNvPr id="21" name="Picture Placeholder 11" descr="Competitors logos quadrant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5396269-14C7-4297-BE40-EB61A04CF4C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841653" y="4853700"/>
            <a:ext cx="1329115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Competitor </a:t>
            </a:r>
            <a:r>
              <a:rPr lang="ru-RU" dirty="0"/>
              <a:t>5</a:t>
            </a:r>
            <a:endParaRPr lang="en-US" dirty="0"/>
          </a:p>
          <a:p>
            <a:r>
              <a:rPr lang="en-US" dirty="0"/>
              <a:t>Logo</a:t>
            </a:r>
            <a:endParaRPr lang="ru-RU" dirty="0"/>
          </a:p>
        </p:txBody>
      </p:sp>
      <p:sp>
        <p:nvSpPr>
          <p:cNvPr id="22" name="Picture Placeholder 11" descr="Competitors logos quadrant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9EC32D0-3CC5-4D03-90E1-35DD544F353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724060" y="4121940"/>
            <a:ext cx="1329115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Competitor </a:t>
            </a:r>
            <a:r>
              <a:rPr lang="ru-RU" dirty="0"/>
              <a:t>6</a:t>
            </a:r>
            <a:endParaRPr lang="en-US" dirty="0"/>
          </a:p>
          <a:p>
            <a:r>
              <a:rPr lang="en-US" dirty="0"/>
              <a:t>Logo</a:t>
            </a:r>
            <a:endParaRPr lang="ru-RU" dirty="0"/>
          </a:p>
        </p:txBody>
      </p:sp>
      <p:sp>
        <p:nvSpPr>
          <p:cNvPr id="23" name="Text Placeholder 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9793465-C4F7-40FC-AEF8-5F868E36ECA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91471" y="3574970"/>
            <a:ext cx="2056209" cy="248888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More expensive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E34E738-15BA-4311-BA02-5FDA3723F49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547944" y="3574970"/>
            <a:ext cx="2056209" cy="248888"/>
          </a:xfrm>
        </p:spPr>
        <p:txBody>
          <a:bodyPr>
            <a:noAutofit/>
          </a:bodyPr>
          <a:lstStyle>
            <a:lvl1pPr marL="0" indent="0" algn="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Less expensive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3026573-79FA-414F-85CC-BB2AFC84C27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481088" y="6142762"/>
            <a:ext cx="2056209" cy="248888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Less convenient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54AC58C-2EFE-42E3-B1C3-3A3F7161FC0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481088" y="1764281"/>
            <a:ext cx="2056209" cy="248888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More convenient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3842B13-E900-4B2B-AB93-A64B64227466}"/>
              </a:ext>
            </a:extLst>
          </p:cNvPr>
          <p:cNvCxnSpPr/>
          <p:nvPr userDrawn="1"/>
        </p:nvCxnSpPr>
        <p:spPr>
          <a:xfrm>
            <a:off x="654700" y="3548268"/>
            <a:ext cx="7852784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F45D1A3-05DF-4B1E-9C02-6D8A69BE201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2574036" y="4142692"/>
            <a:ext cx="3995928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icture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C01BAE8-6C4C-4DBC-AFB4-6B3BCF8D071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7057435" y="851603"/>
            <a:ext cx="1453896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828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hree 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Rectangle 28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F48E4FA-B29A-4342-834B-094336E65A2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D60033C-E502-4C97-87DB-99F01B55681B}"/>
              </a:ext>
            </a:extLst>
          </p:cNvPr>
          <p:cNvSpPr/>
          <p:nvPr userDrawn="1"/>
        </p:nvSpPr>
        <p:spPr>
          <a:xfrm>
            <a:off x="0" y="3044952"/>
            <a:ext cx="9144000" cy="381304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49850"/>
            <a:ext cx="5146508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pPr/>
              <a:t>4/24/19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790089" y="2435210"/>
            <a:ext cx="2077427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90089" y="2784018"/>
            <a:ext cx="2077427" cy="21408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627460" y="1536828"/>
            <a:ext cx="7886700" cy="750626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8BEE5DC-84EC-43EB-9CD1-9837D8A4F67C}"/>
              </a:ext>
            </a:extLst>
          </p:cNvPr>
          <p:cNvSpPr/>
          <p:nvPr userDrawn="1"/>
        </p:nvSpPr>
        <p:spPr>
          <a:xfrm>
            <a:off x="626193" y="2312229"/>
            <a:ext cx="2354618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B7E67C7-1C94-4372-81CF-D888A17E9E6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790089" y="3276621"/>
            <a:ext cx="2077427" cy="2361398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1FD2E8C-BDB7-4C4A-B56C-7F3091987DAE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6323437" y="2435210"/>
            <a:ext cx="2077427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4038B74-8E2F-43C0-914C-E2BF1688356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323437" y="2784018"/>
            <a:ext cx="2077427" cy="21408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Rectangle: Rounded Corners 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0BFB1A6-61C6-40D0-A6EC-86ECD5632A5C}"/>
              </a:ext>
            </a:extLst>
          </p:cNvPr>
          <p:cNvSpPr/>
          <p:nvPr userDrawn="1"/>
        </p:nvSpPr>
        <p:spPr>
          <a:xfrm>
            <a:off x="6159542" y="2312229"/>
            <a:ext cx="2354618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EDB747B-532C-44A9-AD7A-2352A1F089B8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323437" y="3276621"/>
            <a:ext cx="2077427" cy="2361398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3556763" y="2431907"/>
            <a:ext cx="2077427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ED0DB43-ABA6-4E0E-BA64-F6DBD79467F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3556763" y="2780715"/>
            <a:ext cx="2077427" cy="21408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Rectangle: Rounded Corners 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FC703B8-4AAD-4000-8C02-C257F7016FFF}"/>
              </a:ext>
            </a:extLst>
          </p:cNvPr>
          <p:cNvSpPr/>
          <p:nvPr userDrawn="1"/>
        </p:nvSpPr>
        <p:spPr>
          <a:xfrm>
            <a:off x="3392868" y="2312229"/>
            <a:ext cx="2354618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Text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294241C-27BC-4F81-86AC-BB6A1B6C317E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3556763" y="3273318"/>
            <a:ext cx="2077427" cy="2361398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174FF28-7765-4AA3-9FD4-CD935B4751C7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7057435" y="851603"/>
            <a:ext cx="1453896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45068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able and Chart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Rectangle 2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F0C2245-DE76-4D87-9695-FB48563BCAE4}"/>
              </a:ext>
            </a:extLst>
          </p:cNvPr>
          <p:cNvSpPr/>
          <p:nvPr userDrawn="1"/>
        </p:nvSpPr>
        <p:spPr>
          <a:xfrm>
            <a:off x="0" y="15802"/>
            <a:ext cx="9144000" cy="684219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D60033C-E502-4C97-87DB-99F01B55681B}"/>
              </a:ext>
            </a:extLst>
          </p:cNvPr>
          <p:cNvSpPr/>
          <p:nvPr userDrawn="1"/>
        </p:nvSpPr>
        <p:spPr>
          <a:xfrm>
            <a:off x="0" y="2414016"/>
            <a:ext cx="9144000" cy="444398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5472"/>
            <a:ext cx="5146508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pPr/>
              <a:t>4/24/19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28649" y="1928770"/>
            <a:ext cx="2077427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4801754" y="1925467"/>
            <a:ext cx="2077427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07BEA77-6F19-47A4-89B3-773557D35ADD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629841" y="2606834"/>
            <a:ext cx="3684984" cy="30226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5" name="Content Placeholder 10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B2E1E06-E22D-4555-9D15-BBCA0BE6F5F4}"/>
              </a:ext>
            </a:extLst>
          </p:cNvPr>
          <p:cNvSpPr>
            <a:spLocks noGrp="1"/>
          </p:cNvSpPr>
          <p:nvPr>
            <p:ph sz="quarter" idx="54"/>
          </p:nvPr>
        </p:nvSpPr>
        <p:spPr>
          <a:xfrm>
            <a:off x="4801754" y="2606834"/>
            <a:ext cx="3684984" cy="30226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29" name="Picture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F4CB8DC-40CD-4909-8F71-4707DCC2606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7057435" y="851603"/>
            <a:ext cx="1453896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96525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melin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Rectangle 48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18B7734-2772-4C9A-BD61-B27A99E74C14}"/>
              </a:ext>
            </a:extLst>
          </p:cNvPr>
          <p:cNvSpPr/>
          <p:nvPr userDrawn="1"/>
        </p:nvSpPr>
        <p:spPr>
          <a:xfrm>
            <a:off x="-2670" y="18540"/>
            <a:ext cx="9144000" cy="68394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D60033C-E502-4C97-87DB-99F01B55681B}"/>
              </a:ext>
            </a:extLst>
          </p:cNvPr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37A0267-8AC8-4915-9542-1B14DD87BB22}"/>
              </a:ext>
            </a:extLst>
          </p:cNvPr>
          <p:cNvCxnSpPr/>
          <p:nvPr userDrawn="1"/>
        </p:nvCxnSpPr>
        <p:spPr>
          <a:xfrm>
            <a:off x="1307592" y="3429000"/>
            <a:ext cx="6528816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5472"/>
            <a:ext cx="5146508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pPr/>
              <a:t>4/24/19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533345" y="4231099"/>
            <a:ext cx="1515618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33345" y="4664316"/>
            <a:ext cx="1515618" cy="1178559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627460" y="1392450"/>
            <a:ext cx="7886700" cy="935429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D691C53-AE3E-4F20-95DD-9685FED4F5A1}"/>
              </a:ext>
            </a:extLst>
          </p:cNvPr>
          <p:cNvSpPr/>
          <p:nvPr userDrawn="1"/>
        </p:nvSpPr>
        <p:spPr>
          <a:xfrm>
            <a:off x="790089" y="2763480"/>
            <a:ext cx="1001268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Oval 16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2CDE282-1A6F-4DBA-865E-1B11BA3ABC55}"/>
              </a:ext>
            </a:extLst>
          </p:cNvPr>
          <p:cNvSpPr/>
          <p:nvPr userDrawn="1"/>
        </p:nvSpPr>
        <p:spPr>
          <a:xfrm>
            <a:off x="7352643" y="2763480"/>
            <a:ext cx="1001268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Oval 1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EA74B15-692A-450D-B310-878022A27D88}"/>
              </a:ext>
            </a:extLst>
          </p:cNvPr>
          <p:cNvSpPr/>
          <p:nvPr userDrawn="1"/>
        </p:nvSpPr>
        <p:spPr>
          <a:xfrm>
            <a:off x="2430728" y="2763480"/>
            <a:ext cx="1001268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Oval 19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CE791CF-B7E8-4D71-8684-B32E8C8F4301}"/>
              </a:ext>
            </a:extLst>
          </p:cNvPr>
          <p:cNvSpPr/>
          <p:nvPr userDrawn="1"/>
        </p:nvSpPr>
        <p:spPr>
          <a:xfrm>
            <a:off x="4071366" y="2763480"/>
            <a:ext cx="1001268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Oval 20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AD3D6DD-0953-43C9-8188-184BE5DA2793}"/>
              </a:ext>
            </a:extLst>
          </p:cNvPr>
          <p:cNvSpPr/>
          <p:nvPr userDrawn="1"/>
        </p:nvSpPr>
        <p:spPr>
          <a:xfrm>
            <a:off x="5712005" y="2763480"/>
            <a:ext cx="1001268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7E8A912-57C4-484A-BC10-933FA672E854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7089699" y="4231099"/>
            <a:ext cx="1515618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7A3AAFE-6461-4AE9-B70B-74CB089850A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7089700" y="4664316"/>
            <a:ext cx="1515618" cy="1178559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3255040-19AE-4D3C-B7EB-0DFF91543E37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2172433" y="4231099"/>
            <a:ext cx="1515618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BE4D9BD-0351-4B91-B0BC-1DC3E5348A99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172434" y="4664316"/>
            <a:ext cx="1515618" cy="1178559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8AB56CF-F4C5-4F54-9C81-C6AF325445C4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3811521" y="4231099"/>
            <a:ext cx="1515618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DAADAFF-CDF8-4B5A-B4AF-07A1E3BDCFFD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3811522" y="4664316"/>
            <a:ext cx="1515618" cy="1178559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55E4403-2A75-455B-8AB8-D9D2DEE6B4B8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5450610" y="4231099"/>
            <a:ext cx="1515618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2A71372-85B1-4BE9-AFC9-78A34420C192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5450611" y="4664316"/>
            <a:ext cx="1515618" cy="1178559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50A7337-3C0A-4855-BC87-AA251494827A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790089" y="3074289"/>
            <a:ext cx="1001268" cy="46265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7169E62-2B9B-4CF2-B2E2-3FD55EEEFF87}"/>
              </a:ext>
            </a:extLst>
          </p:cNvPr>
          <p:cNvSpPr>
            <a:spLocks noGrp="1"/>
          </p:cNvSpPr>
          <p:nvPr>
            <p:ph type="body" idx="57" hasCustomPrompt="1"/>
          </p:nvPr>
        </p:nvSpPr>
        <p:spPr>
          <a:xfrm>
            <a:off x="790089" y="3471540"/>
            <a:ext cx="1001268" cy="233857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C0575D2-AA1D-44C6-9FB3-21ADF8988B54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2430728" y="3068944"/>
            <a:ext cx="1001268" cy="46265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BBDBCDC-6887-4C68-B9B1-5692A081F030}"/>
              </a:ext>
            </a:extLst>
          </p:cNvPr>
          <p:cNvSpPr>
            <a:spLocks noGrp="1"/>
          </p:cNvSpPr>
          <p:nvPr>
            <p:ph type="body" idx="59" hasCustomPrompt="1"/>
          </p:nvPr>
        </p:nvSpPr>
        <p:spPr>
          <a:xfrm>
            <a:off x="2430728" y="3466195"/>
            <a:ext cx="1001268" cy="233857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ABCAEE9-21FE-4449-83EB-FBEC4248EE5E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4071366" y="3077096"/>
            <a:ext cx="1001268" cy="46265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5136500-0830-4515-8356-C6B23041E5C7}"/>
              </a:ext>
            </a:extLst>
          </p:cNvPr>
          <p:cNvSpPr>
            <a:spLocks noGrp="1"/>
          </p:cNvSpPr>
          <p:nvPr>
            <p:ph type="body" idx="61" hasCustomPrompt="1"/>
          </p:nvPr>
        </p:nvSpPr>
        <p:spPr>
          <a:xfrm>
            <a:off x="4071366" y="3474346"/>
            <a:ext cx="1001268" cy="233857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BD503F2-AFE4-4764-8A65-FCC3DF905012}"/>
              </a:ext>
            </a:extLst>
          </p:cNvPr>
          <p:cNvSpPr>
            <a:spLocks noGrp="1"/>
          </p:cNvSpPr>
          <p:nvPr>
            <p:ph type="body" idx="62" hasCustomPrompt="1"/>
          </p:nvPr>
        </p:nvSpPr>
        <p:spPr>
          <a:xfrm>
            <a:off x="5712005" y="3082825"/>
            <a:ext cx="1001268" cy="46265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DC0A657-989F-4B29-8E27-DDC81B0140EE}"/>
              </a:ext>
            </a:extLst>
          </p:cNvPr>
          <p:cNvSpPr>
            <a:spLocks noGrp="1"/>
          </p:cNvSpPr>
          <p:nvPr>
            <p:ph type="body" idx="63" hasCustomPrompt="1"/>
          </p:nvPr>
        </p:nvSpPr>
        <p:spPr>
          <a:xfrm>
            <a:off x="5712005" y="3480076"/>
            <a:ext cx="1001268" cy="233857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437BAC6-4C02-46D8-AB5C-54416FDC4E11}"/>
              </a:ext>
            </a:extLst>
          </p:cNvPr>
          <p:cNvSpPr>
            <a:spLocks noGrp="1"/>
          </p:cNvSpPr>
          <p:nvPr>
            <p:ph type="body" idx="64" hasCustomPrompt="1"/>
          </p:nvPr>
        </p:nvSpPr>
        <p:spPr>
          <a:xfrm>
            <a:off x="7352643" y="3079749"/>
            <a:ext cx="1001268" cy="46265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0840D65-23FD-4BDF-B966-5BF3BE32F620}"/>
              </a:ext>
            </a:extLst>
          </p:cNvPr>
          <p:cNvSpPr>
            <a:spLocks noGrp="1"/>
          </p:cNvSpPr>
          <p:nvPr>
            <p:ph type="body" idx="65" hasCustomPrompt="1"/>
          </p:nvPr>
        </p:nvSpPr>
        <p:spPr>
          <a:xfrm>
            <a:off x="7352643" y="3477000"/>
            <a:ext cx="1001268" cy="233857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50" name="Picture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BB3EB4E-1DA2-4278-B918-D5B7EDBD9B35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>
          <a:xfrm>
            <a:off x="7057435" y="851603"/>
            <a:ext cx="1453896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10719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, Content, and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6B665D0-4EDB-4342-BED1-27DA9BA746A8}"/>
              </a:ext>
            </a:extLst>
          </p:cNvPr>
          <p:cNvSpPr/>
          <p:nvPr userDrawn="1"/>
        </p:nvSpPr>
        <p:spPr>
          <a:xfrm>
            <a:off x="5591" y="-1"/>
            <a:ext cx="9144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9144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5472"/>
            <a:ext cx="5146508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pPr/>
              <a:t>4/24/19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07BEA77-6F19-47A4-89B3-773557D35ADD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629841" y="1943100"/>
            <a:ext cx="7884319" cy="368633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6" name="Picture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29030D9-F540-4B24-AA27-17B8726068F1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7057435" y="851603"/>
            <a:ext cx="1453896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27674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eam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Rectangle 3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CF4E3C4-06F3-4C9B-8844-62F3323AB7DD}"/>
              </a:ext>
            </a:extLst>
          </p:cNvPr>
          <p:cNvSpPr/>
          <p:nvPr userDrawn="1"/>
        </p:nvSpPr>
        <p:spPr>
          <a:xfrm>
            <a:off x="-1190" y="6409"/>
            <a:ext cx="9144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D60033C-E502-4C97-87DB-99F01B55681B}"/>
              </a:ext>
            </a:extLst>
          </p:cNvPr>
          <p:cNvSpPr/>
          <p:nvPr userDrawn="1"/>
        </p:nvSpPr>
        <p:spPr>
          <a:xfrm>
            <a:off x="0" y="3154680"/>
            <a:ext cx="9144000" cy="370332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5472"/>
            <a:ext cx="5146508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pPr/>
              <a:t>4/24/19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9" name="Text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627460" y="1392450"/>
            <a:ext cx="7886700" cy="588736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3533287" y="4355957"/>
            <a:ext cx="2077427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ED0DB43-ABA6-4E0E-BA64-F6DBD79467F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3533287" y="4736849"/>
            <a:ext cx="2077427" cy="21408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294241C-27BC-4F81-86AC-BB6A1B6C317E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3533287" y="5004864"/>
            <a:ext cx="2077427" cy="824020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A998E5C-D637-4A1F-9056-73766B04FE2B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3858878" y="2212908"/>
            <a:ext cx="1426464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25" name="Tex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89779B3-74BD-410E-8DCD-302D161A4673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6110432" y="4357953"/>
            <a:ext cx="2077427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367781E-9C82-4788-A807-0111EF793B6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6110432" y="4738845"/>
            <a:ext cx="2077427" cy="21408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5484CD3-57F0-46B6-96E6-54BDB7A030D4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6110432" y="5006860"/>
            <a:ext cx="2077427" cy="824020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10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83DFDF4-9A8E-4653-9207-FC82A7B603A9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6435045" y="2212908"/>
            <a:ext cx="1426464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31" name="Tex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954328" y="4372425"/>
            <a:ext cx="2077427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954328" y="4753317"/>
            <a:ext cx="2077427" cy="21408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582499F-142E-436A-931B-C9E57565DF2F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954328" y="5021332"/>
            <a:ext cx="2077427" cy="824020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4" name="Picture Placeholder 10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282709" y="2212908"/>
            <a:ext cx="1426464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36" name="Picture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CAD31EE-07E0-48DC-8A30-3C3AC6285B2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7057435" y="851603"/>
            <a:ext cx="1453896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34942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eam 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0" name="Rectangle 79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67B149A-3C8A-48D5-A7CF-D900619C493B}"/>
              </a:ext>
            </a:extLst>
          </p:cNvPr>
          <p:cNvSpPr/>
          <p:nvPr userDrawn="1"/>
        </p:nvSpPr>
        <p:spPr>
          <a:xfrm>
            <a:off x="0" y="4749"/>
            <a:ext cx="9144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D60033C-E502-4C97-87DB-99F01B55681B}"/>
              </a:ext>
            </a:extLst>
          </p:cNvPr>
          <p:cNvSpPr/>
          <p:nvPr userDrawn="1"/>
        </p:nvSpPr>
        <p:spPr>
          <a:xfrm>
            <a:off x="0" y="2368296"/>
            <a:ext cx="9144000" cy="448970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5472"/>
            <a:ext cx="5146508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pPr/>
              <a:t>4/24/19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9" name="Text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627460" y="1392450"/>
            <a:ext cx="7886700" cy="55284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1900630" y="3053493"/>
            <a:ext cx="1431000" cy="591259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1900630" y="3690725"/>
            <a:ext cx="1431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4" name="Picture Placeholder 10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905256" y="2841244"/>
            <a:ext cx="884682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44" name="Tex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4554012" y="3053493"/>
            <a:ext cx="1431000" cy="591259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4554012" y="3690725"/>
            <a:ext cx="1431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Picture Placeholder 10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3CA770E-AF5C-412A-8286-39C2516C33FB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3558638" y="2841244"/>
            <a:ext cx="884682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50" name="Tex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2536D59-8909-4D52-8F15-FBD7DDF9B649}"/>
              </a:ext>
            </a:extLst>
          </p:cNvPr>
          <p:cNvSpPr>
            <a:spLocks noGrp="1"/>
          </p:cNvSpPr>
          <p:nvPr>
            <p:ph type="body" idx="74" hasCustomPrompt="1"/>
          </p:nvPr>
        </p:nvSpPr>
        <p:spPr>
          <a:xfrm>
            <a:off x="7137167" y="3053493"/>
            <a:ext cx="1431000" cy="591259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222413B-A6E3-48FA-8BD0-7B34247C788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7137167" y="3690725"/>
            <a:ext cx="1431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Picture Placeholder 10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F69DD81-BD33-4878-BE6B-E6252B0E4610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>
          <a:xfrm>
            <a:off x="6141794" y="2841244"/>
            <a:ext cx="884682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71" name="Tex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7F53399-AF88-4B19-8C26-1A63E023245D}"/>
              </a:ext>
            </a:extLst>
          </p:cNvPr>
          <p:cNvSpPr>
            <a:spLocks noGrp="1"/>
          </p:cNvSpPr>
          <p:nvPr>
            <p:ph type="body" idx="77" hasCustomPrompt="1"/>
          </p:nvPr>
        </p:nvSpPr>
        <p:spPr>
          <a:xfrm>
            <a:off x="1900630" y="4675444"/>
            <a:ext cx="1431000" cy="612438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72" name="Text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CEF4D60-F822-4C96-86FD-DE22EF496C76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1900630" y="5333856"/>
            <a:ext cx="1431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3" name="Picture Placeholder 10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4A9AE49-2C61-49A9-BBAB-B10B7982EF05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905256" y="4484375"/>
            <a:ext cx="884682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74" name="Tex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9FC5F10-BCA0-4110-AEDF-4A9729F7FDF3}"/>
              </a:ext>
            </a:extLst>
          </p:cNvPr>
          <p:cNvSpPr>
            <a:spLocks noGrp="1"/>
          </p:cNvSpPr>
          <p:nvPr>
            <p:ph type="body" idx="80" hasCustomPrompt="1"/>
          </p:nvPr>
        </p:nvSpPr>
        <p:spPr>
          <a:xfrm>
            <a:off x="4554012" y="4675444"/>
            <a:ext cx="1431000" cy="612438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75" name="Text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74DE44D-21EB-4B7D-A729-0564A65C12D5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4554012" y="5333856"/>
            <a:ext cx="1431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6" name="Picture Placeholder 10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F70A0CC-AF4B-47BB-A8FA-067E7844751E}"/>
              </a:ext>
            </a:extLst>
          </p:cNvPr>
          <p:cNvSpPr>
            <a:spLocks noGrp="1"/>
          </p:cNvSpPr>
          <p:nvPr>
            <p:ph type="pic" sz="quarter" idx="82"/>
          </p:nvPr>
        </p:nvSpPr>
        <p:spPr>
          <a:xfrm>
            <a:off x="3558638" y="4484375"/>
            <a:ext cx="884682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77" name="Tex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F607D0D-855E-4436-857B-20E66E881082}"/>
              </a:ext>
            </a:extLst>
          </p:cNvPr>
          <p:cNvSpPr>
            <a:spLocks noGrp="1"/>
          </p:cNvSpPr>
          <p:nvPr>
            <p:ph type="body" idx="83" hasCustomPrompt="1"/>
          </p:nvPr>
        </p:nvSpPr>
        <p:spPr>
          <a:xfrm>
            <a:off x="7137167" y="4675444"/>
            <a:ext cx="1431000" cy="612438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78" name="Text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0099025-C128-45B2-90F6-5ABA8380C6C8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7137167" y="5333856"/>
            <a:ext cx="1431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9" name="Picture Placeholder 10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19F774E-7063-44F5-AE2D-146FCBD9B4C4}"/>
              </a:ext>
            </a:extLst>
          </p:cNvPr>
          <p:cNvSpPr>
            <a:spLocks noGrp="1"/>
          </p:cNvSpPr>
          <p:nvPr>
            <p:ph type="pic" sz="quarter" idx="85"/>
          </p:nvPr>
        </p:nvSpPr>
        <p:spPr>
          <a:xfrm>
            <a:off x="6141794" y="4484375"/>
            <a:ext cx="884682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81" name="Picture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A89EF75-E798-40D3-897E-2FAC5108B5A5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7057435" y="851603"/>
            <a:ext cx="1453896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96906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ection Header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A7E2F25-E114-4A75-B5B3-F09D555DDFF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09BEFEA-934B-49DB-9A67-071B716E9BCC}"/>
              </a:ext>
            </a:extLst>
          </p:cNvPr>
          <p:cNvSpPr/>
          <p:nvPr userDrawn="1"/>
        </p:nvSpPr>
        <p:spPr>
          <a:xfrm>
            <a:off x="5077206" y="0"/>
            <a:ext cx="4066794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D86D2BD-969D-4473-8460-B0377486A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26870" y="3924941"/>
            <a:ext cx="3087290" cy="1740445"/>
          </a:xfrm>
        </p:spPr>
        <p:txBody>
          <a:bodyPr lIns="0" tIns="0" rIns="0" bIns="0" anchor="b" anchorCtr="0">
            <a:noAutofit/>
          </a:bodyPr>
          <a:lstStyle>
            <a:lvl1pPr algn="r">
              <a:defRPr sz="5500" b="1"/>
            </a:lvl1pPr>
          </a:lstStyle>
          <a:p>
            <a:r>
              <a:rPr lang="en-US" dirty="0"/>
              <a:t>Presentation Title</a:t>
            </a:r>
            <a:endParaRPr lang="ru-RU" dirty="0"/>
          </a:p>
        </p:txBody>
      </p:sp>
      <p:sp>
        <p:nvSpPr>
          <p:cNvPr id="10" name="Picture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B65509E-400D-48FF-845C-D88E53CDAF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4060" y="851603"/>
            <a:ext cx="1790100" cy="486000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11" name="Subtitle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124E491-FFE2-4D91-8211-BFEB67FC40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26870" y="5681267"/>
            <a:ext cx="3087290" cy="400081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  <a:endParaRPr lang="ru-RU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20951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hart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Rectangle 4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4A87ED0-1555-4955-AB1F-016220F037D5}"/>
              </a:ext>
            </a:extLst>
          </p:cNvPr>
          <p:cNvSpPr/>
          <p:nvPr userDrawn="1"/>
        </p:nvSpPr>
        <p:spPr>
          <a:xfrm>
            <a:off x="0" y="-24971"/>
            <a:ext cx="9144000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D60033C-E502-4C97-87DB-99F01B55681B}"/>
              </a:ext>
            </a:extLst>
          </p:cNvPr>
          <p:cNvSpPr/>
          <p:nvPr userDrawn="1"/>
        </p:nvSpPr>
        <p:spPr>
          <a:xfrm>
            <a:off x="0" y="2660904"/>
            <a:ext cx="9144000" cy="419709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5472"/>
            <a:ext cx="5146508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pPr/>
              <a:t>4/24/19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1" name="Tex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4042438" y="3744378"/>
            <a:ext cx="1431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4042438" y="4070552"/>
            <a:ext cx="1431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5568701" y="3744378"/>
            <a:ext cx="1431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5568701" y="4070552"/>
            <a:ext cx="1431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2536D59-8909-4D52-8F15-FBD7DDF9B649}"/>
              </a:ext>
            </a:extLst>
          </p:cNvPr>
          <p:cNvSpPr>
            <a:spLocks noGrp="1"/>
          </p:cNvSpPr>
          <p:nvPr>
            <p:ph type="body" idx="74" hasCustomPrompt="1"/>
          </p:nvPr>
        </p:nvSpPr>
        <p:spPr>
          <a:xfrm>
            <a:off x="7094963" y="3744378"/>
            <a:ext cx="1431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222413B-A6E3-48FA-8BD0-7B34247C788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7094963" y="4070552"/>
            <a:ext cx="1431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D76DCFE-3432-4A5F-955D-7561AB292330}"/>
              </a:ext>
            </a:extLst>
          </p:cNvPr>
          <p:cNvSpPr>
            <a:spLocks noGrp="1"/>
          </p:cNvSpPr>
          <p:nvPr>
            <p:ph type="body" idx="76" hasCustomPrompt="1"/>
          </p:nvPr>
        </p:nvSpPr>
        <p:spPr>
          <a:xfrm>
            <a:off x="4042438" y="4784422"/>
            <a:ext cx="1431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1F291FA-EABF-4C0D-AF94-B7A47A81ECED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4042438" y="5110596"/>
            <a:ext cx="1431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22A983C-97ED-4D4F-90B9-78A07353BC8F}"/>
              </a:ext>
            </a:extLst>
          </p:cNvPr>
          <p:cNvSpPr>
            <a:spLocks noGrp="1"/>
          </p:cNvSpPr>
          <p:nvPr>
            <p:ph type="body" idx="78" hasCustomPrompt="1"/>
          </p:nvPr>
        </p:nvSpPr>
        <p:spPr>
          <a:xfrm>
            <a:off x="5568701" y="4784422"/>
            <a:ext cx="1431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D1E7350-7D86-49FC-8701-EE982A922CD1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5568701" y="5110596"/>
            <a:ext cx="1431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D11603C-59B8-4FC2-97A6-FA9D7C86E67F}"/>
              </a:ext>
            </a:extLst>
          </p:cNvPr>
          <p:cNvSpPr>
            <a:spLocks noGrp="1"/>
          </p:cNvSpPr>
          <p:nvPr>
            <p:ph type="body" idx="80" hasCustomPrompt="1"/>
          </p:nvPr>
        </p:nvSpPr>
        <p:spPr>
          <a:xfrm>
            <a:off x="7094963" y="4784422"/>
            <a:ext cx="1431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E490732-5FB8-4E3E-9D69-E5406F92F7FB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7094963" y="5110596"/>
            <a:ext cx="1431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86A0EC4-BC37-4FC9-9F26-E3C1334A4C34}"/>
              </a:ext>
            </a:extLst>
          </p:cNvPr>
          <p:cNvSpPr/>
          <p:nvPr userDrawn="1"/>
        </p:nvSpPr>
        <p:spPr>
          <a:xfrm>
            <a:off x="4035774" y="3305997"/>
            <a:ext cx="198882" cy="266400"/>
          </a:xfrm>
          <a:prstGeom prst="rect">
            <a:avLst/>
          </a:prstGeom>
          <a:solidFill>
            <a:srgbClr val="21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38" name="Rectangle 3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1BD5238-9183-4891-90FE-BFADE39D52EE}"/>
              </a:ext>
            </a:extLst>
          </p:cNvPr>
          <p:cNvSpPr/>
          <p:nvPr userDrawn="1"/>
        </p:nvSpPr>
        <p:spPr>
          <a:xfrm>
            <a:off x="5562037" y="3305997"/>
            <a:ext cx="198882" cy="266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39" name="Rectangle 38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2B2D4CE-3326-4F5C-847C-7ADD21460FA5}"/>
              </a:ext>
            </a:extLst>
          </p:cNvPr>
          <p:cNvSpPr/>
          <p:nvPr userDrawn="1"/>
        </p:nvSpPr>
        <p:spPr>
          <a:xfrm>
            <a:off x="7088300" y="3305997"/>
            <a:ext cx="198882" cy="266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0" name="Rectangle 39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BFBD00C-155A-4E35-84F8-6154CA214B93}"/>
              </a:ext>
            </a:extLst>
          </p:cNvPr>
          <p:cNvSpPr/>
          <p:nvPr userDrawn="1"/>
        </p:nvSpPr>
        <p:spPr>
          <a:xfrm>
            <a:off x="4035774" y="4401622"/>
            <a:ext cx="198882" cy="26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1" name="Rectangle 40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80A9D06-023A-4BEC-A29D-DB94D1C5D09B}"/>
              </a:ext>
            </a:extLst>
          </p:cNvPr>
          <p:cNvSpPr/>
          <p:nvPr userDrawn="1"/>
        </p:nvSpPr>
        <p:spPr>
          <a:xfrm>
            <a:off x="5562037" y="4401622"/>
            <a:ext cx="198882" cy="266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2" name="Rectangle 4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7783EDA-47B1-4EE9-9DF1-72DA4FBB6EBB}"/>
              </a:ext>
            </a:extLst>
          </p:cNvPr>
          <p:cNvSpPr/>
          <p:nvPr userDrawn="1"/>
        </p:nvSpPr>
        <p:spPr>
          <a:xfrm>
            <a:off x="7088300" y="4401622"/>
            <a:ext cx="198882" cy="266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2" name="Chart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A6297C2-03D3-4827-8174-BFCF830BF105}"/>
              </a:ext>
            </a:extLst>
          </p:cNvPr>
          <p:cNvSpPr>
            <a:spLocks noGrp="1"/>
          </p:cNvSpPr>
          <p:nvPr>
            <p:ph type="chart" sz="quarter" idx="82"/>
          </p:nvPr>
        </p:nvSpPr>
        <p:spPr>
          <a:xfrm>
            <a:off x="629841" y="2039527"/>
            <a:ext cx="3082528" cy="328494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chart</a:t>
            </a:r>
            <a:endParaRPr lang="ru-RU" dirty="0"/>
          </a:p>
        </p:txBody>
      </p:sp>
      <p:sp>
        <p:nvSpPr>
          <p:cNvPr id="47" name="Picture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9F0FD6D-EAFC-4719-A178-145AF6E9077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7057435" y="851603"/>
            <a:ext cx="1453896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68315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ntent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B142097-9D10-4804-A189-9D860F05AC59}"/>
              </a:ext>
            </a:extLst>
          </p:cNvPr>
          <p:cNvSpPr/>
          <p:nvPr userDrawn="1"/>
        </p:nvSpPr>
        <p:spPr>
          <a:xfrm>
            <a:off x="0" y="2807208"/>
            <a:ext cx="9144000" cy="405079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2A16-0E09-486C-9A28-B508902D11B6}" type="datetime1">
              <a:rPr lang="en-US" smtClean="0"/>
              <a:pPr/>
              <a:t>4/24/19</a:t>
            </a:fld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ex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97FFDD0-A08E-4CF1-A48B-295DE8087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096261"/>
            <a:ext cx="3695450" cy="1654052"/>
          </a:xfrm>
        </p:spPr>
        <p:txBody>
          <a:bodyPr lIns="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D7430E2-DDF4-4D72-AF97-86B66F119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324399"/>
            <a:ext cx="7886700" cy="63634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4" name="Tex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46E1E0F-4E59-4E81-9D45-686A3E2B32E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818710" y="4096261"/>
            <a:ext cx="3695450" cy="1654052"/>
          </a:xfrm>
        </p:spPr>
        <p:txBody>
          <a:bodyPr lIns="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C431EA9-1FA6-4AB8-B683-837876623C19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23888" y="851603"/>
            <a:ext cx="1453896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88714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hank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63373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CF7F729-1298-4F0B-B725-EFAD88305B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094" y="1514007"/>
            <a:ext cx="3439335" cy="1091078"/>
          </a:xfrm>
        </p:spPr>
        <p:txBody>
          <a:bodyPr lIns="0" tIns="0" rIns="0" bIns="0" anchor="b" anchorCtr="0">
            <a:noAutofit/>
          </a:bodyPr>
          <a:lstStyle>
            <a:lvl1pPr>
              <a:defRPr sz="5500"/>
            </a:lvl1pPr>
          </a:lstStyle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smtClean="0"/>
              <a:pPr/>
              <a:t>4/24/19</a:t>
            </a:fld>
            <a:endParaRPr lang="ru-R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A35B9E4-40D9-41FE-A3DD-5A314E6E0B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888" y="851603"/>
            <a:ext cx="1790100" cy="486000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12" name="Text Placeholder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1815864-FC8F-40F2-AB2F-2E8B29A59E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9001" y="3132086"/>
            <a:ext cx="3439716" cy="50947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6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Allan </a:t>
            </a:r>
            <a:r>
              <a:rPr lang="en-US" dirty="0" err="1"/>
              <a:t>Mattsson</a:t>
            </a:r>
            <a:endParaRPr lang="ru-RU" dirty="0"/>
          </a:p>
        </p:txBody>
      </p:sp>
      <p:sp>
        <p:nvSpPr>
          <p:cNvPr id="14" name="Text Placeholder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F892DC1-71DA-42B0-9222-A94944D56D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888" y="3703834"/>
            <a:ext cx="3439716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Phone:</a:t>
            </a:r>
            <a:endParaRPr lang="ru-RU" dirty="0"/>
          </a:p>
        </p:txBody>
      </p:sp>
      <p:sp>
        <p:nvSpPr>
          <p:cNvPr id="15" name="Text Placeholder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717FFFD-9D64-40AB-9C05-B5348E9B83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8713" y="3946708"/>
            <a:ext cx="3439716" cy="29016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208-555-0183</a:t>
            </a:r>
            <a:endParaRPr lang="ru-RU" dirty="0"/>
          </a:p>
        </p:txBody>
      </p:sp>
      <p:sp>
        <p:nvSpPr>
          <p:cNvPr id="16" name="Text Placeholder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D85ADCA-D658-49E9-B312-5F5BFFDF25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063" y="4423955"/>
            <a:ext cx="3439716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Email:</a:t>
            </a:r>
            <a:endParaRPr lang="ru-RU" dirty="0"/>
          </a:p>
        </p:txBody>
      </p:sp>
      <p:sp>
        <p:nvSpPr>
          <p:cNvPr id="17" name="Text Placeholder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200E180-BBC5-45C4-B9FE-291D676739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3888" y="4650786"/>
            <a:ext cx="3439716" cy="36447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alaan@fineartschool.net</a:t>
            </a:r>
            <a:endParaRPr lang="ru-RU" dirty="0"/>
          </a:p>
        </p:txBody>
      </p:sp>
      <p:sp>
        <p:nvSpPr>
          <p:cNvPr id="18" name="Text Placeholder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E52E9F4-4D2A-4D77-A34F-A611634DD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5153026"/>
            <a:ext cx="3439716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Website:</a:t>
            </a:r>
            <a:endParaRPr lang="ru-RU" dirty="0"/>
          </a:p>
        </p:txBody>
      </p:sp>
      <p:sp>
        <p:nvSpPr>
          <p:cNvPr id="19" name="Text Placeholder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0CC1407-FB5D-49EA-B205-A8DD06DF02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8713" y="5363815"/>
            <a:ext cx="3439716" cy="36447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www.fineartschool.net</a:t>
            </a:r>
            <a:endParaRPr lang="ru-RU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267576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Appendix Sectio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rcRect/>
            <a:stretch>
              <a:fillRect l="-1" r="-3288" b="-32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5E2087C-0B0E-4369-B682-3BD45618E7A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F35480A-D762-4968-B35D-F8EBD1135B65}"/>
              </a:ext>
            </a:extLst>
          </p:cNvPr>
          <p:cNvSpPr/>
          <p:nvPr userDrawn="1"/>
        </p:nvSpPr>
        <p:spPr>
          <a:xfrm>
            <a:off x="0" y="4498848"/>
            <a:ext cx="9144000" cy="2359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F7FF6A3-D40E-4089-92AF-A2DB4994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291317"/>
            <a:ext cx="7886700" cy="636340"/>
          </a:xfrm>
        </p:spPr>
        <p:txBody>
          <a:bodyPr lIns="0" tIns="0" rIns="0" bIns="0"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2A16-0E09-486C-9A28-B508902D11B6}" type="datetime1">
              <a:rPr lang="en-US" smtClean="0"/>
              <a:pPr/>
              <a:t>4/24/19</a:t>
            </a:fld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21449DB-6E23-41CB-AD61-C3F2044E825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3845052" y="851603"/>
            <a:ext cx="1453896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7706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estimonial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Rectangle 3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160F428-57C5-4F3D-A940-BE104D4E7EB6}"/>
              </a:ext>
            </a:extLst>
          </p:cNvPr>
          <p:cNvSpPr/>
          <p:nvPr userDrawn="1"/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D60033C-E502-4C97-87DB-99F01B55681B}"/>
              </a:ext>
            </a:extLst>
          </p:cNvPr>
          <p:cNvSpPr/>
          <p:nvPr userDrawn="1"/>
        </p:nvSpPr>
        <p:spPr>
          <a:xfrm>
            <a:off x="0" y="3541263"/>
            <a:ext cx="9144000" cy="331673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5472"/>
            <a:ext cx="5146508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pPr/>
              <a:t>4/24/19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1" name="Tex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2057039" y="2572233"/>
            <a:ext cx="1431000" cy="591259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057039" y="3209465"/>
            <a:ext cx="1431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4" name="Picture Placeholder 10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772910" y="2440194"/>
            <a:ext cx="1042416" cy="1389888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44" name="Tex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5937639" y="2572233"/>
            <a:ext cx="1431000" cy="591259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5937639" y="3209465"/>
            <a:ext cx="1431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Picture Placeholder 10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3CA770E-AF5C-412A-8286-39C2516C33FB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4689604" y="2440194"/>
            <a:ext cx="1042416" cy="1389888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28" name="Text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8E76348-9871-4FA1-9460-69F230C89BD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2057039" y="3874620"/>
            <a:ext cx="2279930" cy="1874702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5937639" y="3874620"/>
            <a:ext cx="2279930" cy="1874702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Picture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B1C1861-9B5E-4FAB-A6BD-7DB0815CBD78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7057435" y="851603"/>
            <a:ext cx="1453896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887733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Rectangle 1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1B7F5A1-ACE9-48DF-BB64-61C809D3A883}"/>
              </a:ext>
            </a:extLst>
          </p:cNvPr>
          <p:cNvSpPr/>
          <p:nvPr userDrawn="1"/>
        </p:nvSpPr>
        <p:spPr>
          <a:xfrm>
            <a:off x="0" y="-14228"/>
            <a:ext cx="9144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D60033C-E502-4C97-87DB-99F01B55681B}"/>
              </a:ext>
            </a:extLst>
          </p:cNvPr>
          <p:cNvSpPr/>
          <p:nvPr userDrawn="1"/>
        </p:nvSpPr>
        <p:spPr>
          <a:xfrm>
            <a:off x="0" y="3541263"/>
            <a:ext cx="9144000" cy="331673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5472"/>
            <a:ext cx="5146508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pPr/>
              <a:t>4/24/19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Text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8E76348-9871-4FA1-9460-69F230C89BD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629841" y="3938788"/>
            <a:ext cx="3707128" cy="1874702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4807033" y="3938788"/>
            <a:ext cx="3707127" cy="1874702"/>
          </a:xfrm>
        </p:spPr>
        <p:txBody>
          <a:bodyPr lIns="0" tIns="0" rIns="0" bIns="0">
            <a:normAutofit/>
          </a:bodyPr>
          <a:lstStyle>
            <a:lvl1pPr marL="216000" indent="-21600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118C391-74F9-4973-A7A7-1B372BA2986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627460" y="1392450"/>
            <a:ext cx="6096600" cy="870309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112DCB4-4925-43FD-B9C6-F2236950857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7057435" y="851603"/>
            <a:ext cx="1453896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27926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Mobile 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Rectangle 18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B6A5190-405E-4BAD-9D24-C60BCE1026AC}"/>
              </a:ext>
            </a:extLst>
          </p:cNvPr>
          <p:cNvSpPr/>
          <p:nvPr userDrawn="1"/>
        </p:nvSpPr>
        <p:spPr>
          <a:xfrm>
            <a:off x="0" y="-336"/>
            <a:ext cx="9144000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D60033C-E502-4C97-87DB-99F01B55681B}"/>
              </a:ext>
            </a:extLst>
          </p:cNvPr>
          <p:cNvSpPr/>
          <p:nvPr userDrawn="1"/>
        </p:nvSpPr>
        <p:spPr>
          <a:xfrm>
            <a:off x="0" y="4050792"/>
            <a:ext cx="9144000" cy="28072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5472"/>
            <a:ext cx="5146508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pPr/>
              <a:t>4/24/19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Text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8E76348-9871-4FA1-9460-69F230C89BD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629840" y="4512196"/>
            <a:ext cx="1632204" cy="300437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22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621428" y="4850265"/>
            <a:ext cx="1632204" cy="938012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118C391-74F9-4973-A7A7-1B372BA2986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627460" y="1392450"/>
            <a:ext cx="6096600" cy="600249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C5C1227-3435-44A2-A29B-3E34D7E6EDF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21428" y="2880087"/>
            <a:ext cx="802386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13" name="Picture Placeholder 20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4E6553B-BFD6-41B1-B2FB-B2FF92DCFFFB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2710716" y="2880087"/>
            <a:ext cx="802386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15" name="Text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88F4128-E844-49D5-B896-F5B8360E0547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2609529" y="4512196"/>
            <a:ext cx="1632204" cy="300437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22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4D9A5A5-DC49-42A9-AF1C-03EE63FAC03F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2601116" y="4850265"/>
            <a:ext cx="1632204" cy="938012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F48B1E6-F024-4B3C-B742-0BF9E09286E4}"/>
              </a:ext>
            </a:extLst>
          </p:cNvPr>
          <p:cNvSpPr/>
          <p:nvPr userDrawn="1"/>
        </p:nvSpPr>
        <p:spPr>
          <a:xfrm>
            <a:off x="4594453" y="2250550"/>
            <a:ext cx="1714500" cy="3657600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="" xmlns:a="http://schemas.openxmlformats.org/drawingml/2006/main" xmlns:r="http://schemas.openxmlformats.org/officeDocument/2006/relationships" xmlns:p="http://schemas.openxmlformats.org/presentationml/2006/main" xmlns:asvg="http://schemas.microsoft.com/office/drawing/2016/SVG/main" xmlns:mv="urn:schemas-microsoft-com:mac:vml" xmlns:mc="http://schemas.openxmlformats.org/markup-compatibility/2006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C43F6EC-68DC-4837-BACC-5AD6767A59B3}"/>
              </a:ext>
            </a:extLst>
          </p:cNvPr>
          <p:cNvSpPr/>
          <p:nvPr userDrawn="1"/>
        </p:nvSpPr>
        <p:spPr>
          <a:xfrm rot="5400000">
            <a:off x="6163443" y="3098521"/>
            <a:ext cx="2286000" cy="2013266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="" xmlns:a="http://schemas.openxmlformats.org/drawingml/2006/main" xmlns:r="http://schemas.openxmlformats.org/officeDocument/2006/relationships" xmlns:p="http://schemas.openxmlformats.org/presentationml/2006/main" xmlns:asvg="http://schemas.microsoft.com/office/drawing/2016/SVG/main" xmlns:mv="urn:schemas-microsoft-com:mac:vml" xmlns:mc="http://schemas.openxmlformats.org/markup-compatibility/2006" r:embed="rId4"/>
                </a:ext>
              </a:extLst>
            </a:blip>
            <a:stretch>
              <a:fillRect b="-362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629E6EA-0F70-4614-B242-4AE3E4301398}"/>
              </a:ext>
            </a:extLst>
          </p:cNvPr>
          <p:cNvSpPr>
            <a:spLocks noGrp="1"/>
          </p:cNvSpPr>
          <p:nvPr>
            <p:ph type="pic" sz="quarter" idx="78"/>
          </p:nvPr>
        </p:nvSpPr>
        <p:spPr>
          <a:xfrm>
            <a:off x="4712494" y="2410395"/>
            <a:ext cx="1481138" cy="3047430"/>
          </a:xfrm>
          <a:ln w="25400"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2379FE9-C48F-4225-A40A-A3E6CAD4F51E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6309123" y="3124606"/>
            <a:ext cx="1883569" cy="1976400"/>
          </a:xfrm>
          <a:ln w="25400"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26" name="Picture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FDA0C1B-4B80-4211-8E8D-A19CA0D2A593}"/>
              </a:ext>
            </a:extLst>
          </p:cNvPr>
          <p:cNvSpPr>
            <a:spLocks noGrp="1"/>
          </p:cNvSpPr>
          <p:nvPr>
            <p:ph type="pic" sz="quarter" idx="80"/>
          </p:nvPr>
        </p:nvSpPr>
        <p:spPr>
          <a:xfrm>
            <a:off x="7057435" y="851603"/>
            <a:ext cx="1453896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89217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09A5174-1112-4D75-9ACE-EB000DE44EE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B241F2F-6D67-4597-AB7C-D982860837A5}"/>
              </a:ext>
            </a:extLst>
          </p:cNvPr>
          <p:cNvSpPr/>
          <p:nvPr userDrawn="1"/>
        </p:nvSpPr>
        <p:spPr>
          <a:xfrm>
            <a:off x="2689479" y="0"/>
            <a:ext cx="3765042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97639DF-BB81-43B2-81DF-DC0942E884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89479" y="2551431"/>
            <a:ext cx="3765042" cy="1633085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862A2A7-5821-4BAA-A45B-8AFDF4E0F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6050" y="4653446"/>
            <a:ext cx="3770710" cy="82719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73596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A7E2F25-E114-4A75-B5B3-F09D555DDFF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09BEFEA-934B-49DB-9A67-071B716E9BCC}"/>
              </a:ext>
            </a:extLst>
          </p:cNvPr>
          <p:cNvSpPr/>
          <p:nvPr userDrawn="1"/>
        </p:nvSpPr>
        <p:spPr>
          <a:xfrm>
            <a:off x="5077206" y="0"/>
            <a:ext cx="4066794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D86D2BD-969D-4473-8460-B0377486A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26870" y="3924941"/>
            <a:ext cx="3087290" cy="1740445"/>
          </a:xfrm>
        </p:spPr>
        <p:txBody>
          <a:bodyPr lIns="0" tIns="0" rIns="0" bIns="0" anchor="b" anchorCtr="0">
            <a:noAutofit/>
          </a:bodyPr>
          <a:lstStyle>
            <a:lvl1pPr algn="r">
              <a:defRPr sz="5500" b="1"/>
            </a:lvl1pPr>
          </a:lstStyle>
          <a:p>
            <a:r>
              <a:rPr lang="en-US" dirty="0"/>
              <a:t>Presentation Title</a:t>
            </a:r>
            <a:endParaRPr lang="ru-RU" dirty="0"/>
          </a:p>
        </p:txBody>
      </p:sp>
      <p:sp>
        <p:nvSpPr>
          <p:cNvPr id="11" name="Subtitle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124E491-FFE2-4D91-8211-BFEB67FC40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26870" y="5681267"/>
            <a:ext cx="3087290" cy="400081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  <a:endParaRPr lang="ru-RU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517616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6B665D0-4EDB-4342-BED1-27DA9BA746A8}"/>
              </a:ext>
            </a:extLst>
          </p:cNvPr>
          <p:cNvSpPr/>
          <p:nvPr userDrawn="1"/>
        </p:nvSpPr>
        <p:spPr>
          <a:xfrm>
            <a:off x="5591" y="-1"/>
            <a:ext cx="9144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9144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5472"/>
            <a:ext cx="7884319" cy="552848"/>
          </a:xfrm>
        </p:spPr>
        <p:txBody>
          <a:bodyPr lIns="0" tIns="0" rIns="0" bIns="0" anchor="b" anchorCtr="0"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pPr/>
              <a:t>4/24/19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462FAC8-55F2-4A8C-BD0D-938A72576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64470"/>
            <a:ext cx="7886700" cy="360496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9554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Header Sectio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F35480A-D762-4968-B35D-F8EBD1135B65}"/>
              </a:ext>
            </a:extLst>
          </p:cNvPr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741282D-68FE-4C49-8F91-14A2214B4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721903"/>
            <a:ext cx="8010447" cy="1133423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F7FF6A3-D40E-4089-92AF-A2DB4994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062334"/>
            <a:ext cx="8005685" cy="63634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2A16-0E09-486C-9A28-B508902D11B6}" type="datetime1">
              <a:rPr lang="en-US" smtClean="0"/>
              <a:pPr/>
              <a:t>4/24/19</a:t>
            </a:fld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Picture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22EDD9E-AEE4-4D2A-BD45-AABB792F68A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23888" y="851603"/>
            <a:ext cx="1453896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52227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Rectangle 3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CF4E3C4-06F3-4C9B-8844-62F3323AB7DD}"/>
              </a:ext>
            </a:extLst>
          </p:cNvPr>
          <p:cNvSpPr/>
          <p:nvPr userDrawn="1"/>
        </p:nvSpPr>
        <p:spPr>
          <a:xfrm>
            <a:off x="-1190" y="6409"/>
            <a:ext cx="9144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Rectangle 26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7314DC4-8C9E-4F01-A18F-43188041EB03}"/>
              </a:ext>
            </a:extLst>
          </p:cNvPr>
          <p:cNvSpPr/>
          <p:nvPr userDrawn="1"/>
        </p:nvSpPr>
        <p:spPr>
          <a:xfrm>
            <a:off x="0" y="1965960"/>
            <a:ext cx="9144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Conten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7010291-978E-4CC6-876F-E22ADA4A3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049406"/>
            <a:ext cx="3886200" cy="358861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8" name="Content Placeholder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0C7E056-802B-46B6-8017-5D7F87B41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2049405"/>
            <a:ext cx="3886200" cy="356897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5D76E00-0ACB-4B7A-B045-2A0F2EF8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4E7E-06A4-424E-83B2-0F5C45AFEB4E}" type="datetime1">
              <a:rPr lang="en-US" smtClean="0"/>
              <a:pPr/>
              <a:t>4/24/19</a:t>
            </a:fld>
            <a:endParaRPr lang="ru-R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B112229-A962-49D4-B30E-99CFF547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AD09447-00BF-439A-B49F-4D5A25FE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9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D1F570F-D9DD-43A5-A55C-A231D1F7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5472"/>
            <a:ext cx="7884319" cy="552848"/>
          </a:xfrm>
        </p:spPr>
        <p:txBody>
          <a:bodyPr lIns="0" tIns="0" rIns="0" bIns="0" anchor="b" anchorCtr="0"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171164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6B665D0-4EDB-4342-BED1-27DA9BA746A8}"/>
              </a:ext>
            </a:extLst>
          </p:cNvPr>
          <p:cNvSpPr/>
          <p:nvPr userDrawn="1"/>
        </p:nvSpPr>
        <p:spPr>
          <a:xfrm>
            <a:off x="5591" y="-1"/>
            <a:ext cx="9144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9144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5472"/>
            <a:ext cx="7884319" cy="552848"/>
          </a:xfrm>
        </p:spPr>
        <p:txBody>
          <a:bodyPr lIns="0" tIns="0" rIns="0" bIns="0" anchor="b" anchorCtr="0"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pPr/>
              <a:t>4/24/19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Tex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0794048-CBDE-4DD8-B381-C7B3F8BC6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2049403"/>
            <a:ext cx="3868340" cy="45567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728F1E0-EBE6-4A1C-A9AD-A2F93B614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2049402"/>
            <a:ext cx="3887391" cy="45567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0E71F33-4A3C-4FCB-968D-EDA3A37F0B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132946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E2D98C8-5649-4EB0-A619-A662461EC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132946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699165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smtClean="0"/>
              <a:pPr/>
              <a:t>4/24/19</a:t>
            </a:fld>
            <a:endParaRPr lang="ru-R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F15BD07-216B-4BED-B02B-A824C3BFE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1CB25A8-485F-445D-B110-8C51B4D99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F6DD5FE-C12D-447A-88F9-437E12A22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499123"/>
            <a:ext cx="4629150" cy="53619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45236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smtClean="0"/>
              <a:pPr/>
              <a:t>4/24/19</a:t>
            </a:fld>
            <a:endParaRPr lang="ru-R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6152D61-B915-4FFA-BFAB-BE67BD9FE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6B9FA21-7A71-4ACD-9725-F9C35C794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3F69D43-2C7D-427D-9395-81FD4D07F9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31363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Rectangle 3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CF4E3C4-06F3-4C9B-8844-62F3323AB7DD}"/>
              </a:ext>
            </a:extLst>
          </p:cNvPr>
          <p:cNvSpPr/>
          <p:nvPr userDrawn="1"/>
        </p:nvSpPr>
        <p:spPr>
          <a:xfrm>
            <a:off x="-1190" y="6409"/>
            <a:ext cx="9144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Date Placeholder 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5D76E00-0ACB-4B7A-B045-2A0F2EF8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4E7E-06A4-424E-83B2-0F5C45AFEB4E}" type="datetime1">
              <a:rPr lang="en-US" smtClean="0"/>
              <a:pPr/>
              <a:t>4/24/19</a:t>
            </a:fld>
            <a:endParaRPr lang="ru-R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B112229-A962-49D4-B30E-99CFF547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AD09447-00BF-439A-B49F-4D5A25FE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9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D1F570F-D9DD-43A5-A55C-A231D1F7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5472"/>
            <a:ext cx="7884319" cy="552848"/>
          </a:xfrm>
        </p:spPr>
        <p:txBody>
          <a:bodyPr lIns="0" tIns="0" rIns="0" bIns="0" anchor="b" anchorCtr="0"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968705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6B665D0-4EDB-4342-BED1-27DA9BA746A8}"/>
              </a:ext>
            </a:extLst>
          </p:cNvPr>
          <p:cNvSpPr/>
          <p:nvPr userDrawn="1"/>
        </p:nvSpPr>
        <p:spPr>
          <a:xfrm>
            <a:off x="5591" y="-1"/>
            <a:ext cx="9144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pPr/>
              <a:t>4/24/19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22898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9FABCF6-9B78-49BE-A2AD-F0AA9C62F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42BFF-A7D8-4C29-89A0-BC16EA5EFCC1}" type="datetime1">
              <a:rPr lang="en-US" smtClean="0"/>
              <a:pPr/>
              <a:t>4/24/19</a:t>
            </a:fld>
            <a:endParaRPr lang="ru-R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70934F3-5442-470C-BF40-00437371D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4014656-DB95-4E7F-83A3-E5750E237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108286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3A9DA67-F108-42B4-9EB1-30A00E34C4D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155852"/>
            <a:ext cx="2057400" cy="184317"/>
          </a:xfrm>
        </p:spPr>
        <p:txBody>
          <a:bodyPr/>
          <a:lstStyle/>
          <a:p>
            <a:fld id="{D9BB3731-526F-4638-85F8-715D717FFC1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Text Placeholder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05A03A4-E79C-49C5-A546-FF8E2D42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2489" y="3054195"/>
            <a:ext cx="1234440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EA27EF7-FC6B-496C-B737-B9219950367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038438" y="1996465"/>
            <a:ext cx="1852474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Master text</a:t>
            </a:r>
            <a:br>
              <a:rPr lang="en-US" dirty="0"/>
            </a:br>
            <a:r>
              <a:rPr lang="en-US" dirty="0"/>
              <a:t>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C0E2C30-6E91-49DE-B7A1-6E32A19EC81D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1947333" y="3054195"/>
            <a:ext cx="1042416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24" name="Picture Placeholder 1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0BE5E73-C067-492F-BE30-5E3DADAD40E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56889" y="3677189"/>
            <a:ext cx="1227582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25" name="Picture Placeholder 1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6A9B448-4FDC-41F7-941E-5BF5A129057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874873" y="3677189"/>
            <a:ext cx="1227582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26" name="Text Placeholder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0B3A413-8776-4B3B-931F-C132DAB3A425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3705320" y="3054195"/>
            <a:ext cx="1585131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BAD0CCD5-B712-4DB2-BFE3-4D3461B29F6D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4120746" y="1996465"/>
            <a:ext cx="1216813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Master text</a:t>
            </a:r>
            <a:br>
              <a:rPr lang="en-US" dirty="0"/>
            </a:br>
            <a:r>
              <a:rPr lang="en-US" dirty="0"/>
              <a:t>styles</a:t>
            </a:r>
          </a:p>
        </p:txBody>
      </p:sp>
      <p:sp>
        <p:nvSpPr>
          <p:cNvPr id="28" name="Picture Placeholder 1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4125935-B0D3-4ABD-9BBA-A60E46D2C55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3709805" y="3677189"/>
            <a:ext cx="1536192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29" name="Text Placeholder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7D3BA4D-FA26-44C8-B927-E42CC8E67B79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5925240" y="3054195"/>
            <a:ext cx="1647784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D2A84D7-2523-470B-A3C0-0140355D4F68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6340665" y="1996465"/>
            <a:ext cx="1216813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Master text</a:t>
            </a:r>
            <a:br>
              <a:rPr lang="en-US" dirty="0"/>
            </a:br>
            <a:r>
              <a:rPr lang="en-US" dirty="0"/>
              <a:t>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55D1A91B-BB99-4DC7-B8F5-55514B49A9D1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5905069" y="4355260"/>
            <a:ext cx="1667954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FAB2C75-BBBF-4A4D-A633-7CEFFABAFE32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3705320" y="4776174"/>
            <a:ext cx="1536192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3CD3289-0FBC-4854-8EB2-ADD41F89CA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7518" y="2023413"/>
            <a:ext cx="4188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36" name="Text Placeholder 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F18CD59-6602-4DEC-9B12-412E6BAF928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684617" y="1999493"/>
            <a:ext cx="4188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37" name="Text Placeholder 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8B09568-0B94-4B51-BE65-A72C65C3D7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905068" y="2002966"/>
            <a:ext cx="4188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39" name="Picture Placeholder 1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930664F-8C64-4436-9DD1-1ECED305C6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25239" y="3725315"/>
            <a:ext cx="1790100" cy="486000"/>
          </a:xfrm>
          <a:ln>
            <a:solidFill>
              <a:srgbClr val="000000">
                <a:alpha val="30196"/>
              </a:srgb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40" name="Text Placeholder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15834F5-9ACD-4898-B96E-8C732881FF01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1769343" y="5706529"/>
            <a:ext cx="6744817" cy="365122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E5CF6DE-4761-4BA5-A429-30AC8BBAD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2" y="1012016"/>
            <a:ext cx="7884318" cy="606677"/>
          </a:xfrm>
        </p:spPr>
        <p:txBody>
          <a:bodyPr lIns="0" tIns="0" rIns="0" bIns="0" anchor="t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16928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, Content,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BC13AD7-0902-4462-AE2E-A3198854D169}"/>
              </a:ext>
            </a:extLst>
          </p:cNvPr>
          <p:cNvSpPr/>
          <p:nvPr userDrawn="1"/>
        </p:nvSpPr>
        <p:spPr>
          <a:xfrm>
            <a:off x="4206240" y="0"/>
            <a:ext cx="493776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CF7F729-1298-4F0B-B725-EFAD8830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333" y="1514007"/>
            <a:ext cx="3439335" cy="109107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25E3DF9-29A5-4D11-98E9-191D1E8E9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20650" y="2698955"/>
            <a:ext cx="3455261" cy="3136910"/>
          </a:xfrm>
        </p:spPr>
        <p:txBody>
          <a:bodyPr lIns="0" tIns="0" rIns="0" bIns="0">
            <a:normAutofit/>
          </a:bodyPr>
          <a:lstStyle>
            <a:lvl1pPr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3pPr>
            <a:lvl4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4pPr>
            <a:lvl5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smtClean="0"/>
              <a:pPr/>
              <a:t>4/24/19</a:t>
            </a:fld>
            <a:endParaRPr lang="ru-R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8687278-82AE-4E5D-96D6-672F8FAFC70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7057435" y="851603"/>
            <a:ext cx="1453896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8629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aption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493776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CF7F729-1298-4F0B-B725-EFAD8830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125" y="1514007"/>
            <a:ext cx="3439335" cy="109107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25E3DF9-29A5-4D11-98E9-191D1E8E9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441" y="2698955"/>
            <a:ext cx="3455261" cy="3136910"/>
          </a:xfrm>
        </p:spPr>
        <p:txBody>
          <a:bodyPr lIns="0" tIns="0" rIns="0" bIns="0">
            <a:normAutofit/>
          </a:bodyPr>
          <a:lstStyle>
            <a:lvl1pPr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smtClean="0"/>
              <a:pPr/>
              <a:t>4/24/19</a:t>
            </a:fld>
            <a:endParaRPr lang="ru-R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5EF6E06-1E31-4D29-80D8-1A734B23181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23888" y="851603"/>
            <a:ext cx="1453896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1933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Icons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Rectangle 2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7A39C64-09F5-4EDF-B203-730A1BC0B4BB}"/>
              </a:ext>
            </a:extLst>
          </p:cNvPr>
          <p:cNvSpPr/>
          <p:nvPr userDrawn="1"/>
        </p:nvSpPr>
        <p:spPr>
          <a:xfrm>
            <a:off x="0" y="0"/>
            <a:ext cx="9144000" cy="35661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D60033C-E502-4C97-87DB-99F01B55681B}"/>
              </a:ext>
            </a:extLst>
          </p:cNvPr>
          <p:cNvSpPr/>
          <p:nvPr userDrawn="1"/>
        </p:nvSpPr>
        <p:spPr>
          <a:xfrm>
            <a:off x="0" y="3566160"/>
            <a:ext cx="9144000" cy="32918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5472"/>
            <a:ext cx="6095409" cy="554400"/>
          </a:xfrm>
        </p:spPr>
        <p:txBody>
          <a:bodyPr lIns="0" tIns="0" rIns="0" bIns="0" anchor="b" anchorCtr="0"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pPr/>
              <a:t>4/24/19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Tex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F720B3A-B1A7-4004-BD9A-BB135B2B9A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7461" y="3986332"/>
            <a:ext cx="17145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22364AD-425B-49F5-828E-637D018369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7461" y="4419549"/>
            <a:ext cx="1714500" cy="1377537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A086FCF-DB15-4696-80F9-5F48426CE837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2717543" y="3986332"/>
            <a:ext cx="17145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DC38AB5-30F7-45B7-9FD0-AFBD09BA11D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717543" y="4419549"/>
            <a:ext cx="1714500" cy="1377537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4807624" y="3986332"/>
            <a:ext cx="17145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807624" y="4419549"/>
            <a:ext cx="1714500" cy="1377537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6897707" y="3986332"/>
            <a:ext cx="17145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897707" y="4419549"/>
            <a:ext cx="1714500" cy="1377537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627460" y="1392450"/>
            <a:ext cx="6096599" cy="333242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D9E3969-277E-442F-A61A-B5F910626BF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629841" y="2446953"/>
            <a:ext cx="802386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22" name="Picture Placeholder 20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04A078C-C27C-43BF-AD80-27BC78DCBCCB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2719130" y="2446953"/>
            <a:ext cx="802386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23" name="Picture Placeholder 20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790D791-9C4C-4EAC-8EC6-2B8F7529A0A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4808418" y="2446953"/>
            <a:ext cx="802386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24" name="Picture Placeholder 20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4DD07A0-DC68-453E-B928-953969C06860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6897707" y="2446953"/>
            <a:ext cx="802386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26" name="Picture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EE565DC-46C2-4F46-AFCF-D7D77AF99B04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7057435" y="851603"/>
            <a:ext cx="1453896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5645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Moniror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808BB97-79BE-43F2-AD10-528EEFEE61AB}"/>
              </a:ext>
            </a:extLst>
          </p:cNvPr>
          <p:cNvSpPr/>
          <p:nvPr userDrawn="1"/>
        </p:nvSpPr>
        <p:spPr>
          <a:xfrm>
            <a:off x="0" y="0"/>
            <a:ext cx="9144000" cy="37947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D60033C-E502-4C97-87DB-99F01B55681B}"/>
              </a:ext>
            </a:extLst>
          </p:cNvPr>
          <p:cNvSpPr/>
          <p:nvPr userDrawn="1"/>
        </p:nvSpPr>
        <p:spPr>
          <a:xfrm>
            <a:off x="0" y="3794760"/>
            <a:ext cx="9144000" cy="30632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805472"/>
            <a:ext cx="6095409" cy="552848"/>
          </a:xfrm>
        </p:spPr>
        <p:txBody>
          <a:bodyPr lIns="0" tIns="0" rIns="0" bIns="0" anchor="b" anchorCtr="0"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pPr/>
              <a:t>4/24/19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4807624" y="4162794"/>
            <a:ext cx="17145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807624" y="4596011"/>
            <a:ext cx="1714500" cy="1142011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6897707" y="4162794"/>
            <a:ext cx="17145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897707" y="4596011"/>
            <a:ext cx="1714500" cy="1142011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627460" y="1392450"/>
            <a:ext cx="6096599" cy="333242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B10DA4B-80F1-44A9-8C5F-93B634E0D0F8}"/>
              </a:ext>
            </a:extLst>
          </p:cNvPr>
          <p:cNvSpPr/>
          <p:nvPr userDrawn="1"/>
        </p:nvSpPr>
        <p:spPr>
          <a:xfrm>
            <a:off x="629841" y="2174510"/>
            <a:ext cx="3710178" cy="4096512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="" xmlns:a="http://schemas.openxmlformats.org/drawingml/2006/main" xmlns:r="http://schemas.openxmlformats.org/officeDocument/2006/relationships" xmlns:p="http://schemas.openxmlformats.org/presentationml/2006/main" xmlns:asvg="http://schemas.microsoft.com/office/drawing/2016/SVG/main" xmlns:mv="urn:schemas-microsoft-com:mac:vml" xmlns:mc="http://schemas.openxmlformats.org/markup-compatibility/2006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Picture Placeholder 20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9F34831C-234C-4CF5-969E-2D5618BDBB33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4808418" y="2623415"/>
            <a:ext cx="802386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F7D067F-9653-4BC2-A7E9-BE894EC5E2F6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6897707" y="2623415"/>
            <a:ext cx="802386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3C97C3B-5FB4-4D00-93DA-BCD15F899061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732235" y="2359026"/>
            <a:ext cx="3486150" cy="2873375"/>
          </a:xfrm>
          <a:ln w="254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EF3BAF8-222C-4E67-B4CF-081E9C0720A7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7057435" y="851603"/>
            <a:ext cx="1453896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5303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6CD9829-C7D8-4164-BF7D-FD4B38C747F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D60033C-E502-4C97-87DB-99F01B55681B}"/>
              </a:ext>
            </a:extLst>
          </p:cNvPr>
          <p:cNvSpPr/>
          <p:nvPr userDrawn="1"/>
        </p:nvSpPr>
        <p:spPr>
          <a:xfrm>
            <a:off x="0" y="4498848"/>
            <a:ext cx="9144000" cy="2359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325" y="5349048"/>
            <a:ext cx="3943350" cy="552848"/>
          </a:xfrm>
        </p:spPr>
        <p:txBody>
          <a:bodyPr lIns="0" tIns="0" rIns="0" bIns="0" anchor="b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pPr/>
              <a:t>4/24/19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Picture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705CC21-80AA-488E-B95D-0E00300A0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6950" y="868645"/>
            <a:ext cx="1790100" cy="486000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1789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hre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Rectangle 19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2F7D7942-83AE-46FF-83B1-84835F486286}"/>
              </a:ext>
            </a:extLst>
          </p:cNvPr>
          <p:cNvSpPr/>
          <p:nvPr userDrawn="1"/>
        </p:nvSpPr>
        <p:spPr>
          <a:xfrm>
            <a:off x="0" y="0"/>
            <a:ext cx="9144000" cy="317296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D60033C-E502-4C97-87DB-99F01B55681B}"/>
              </a:ext>
            </a:extLst>
          </p:cNvPr>
          <p:cNvSpPr/>
          <p:nvPr userDrawn="1"/>
        </p:nvSpPr>
        <p:spPr>
          <a:xfrm>
            <a:off x="0" y="3172968"/>
            <a:ext cx="9144000" cy="368503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5472"/>
            <a:ext cx="5699843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pPr/>
              <a:t>4/24/19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27460" y="3565295"/>
            <a:ext cx="2283714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27460" y="3998511"/>
            <a:ext cx="2283714" cy="172572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3477977" y="3565295"/>
            <a:ext cx="2283714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477977" y="3998511"/>
            <a:ext cx="2283714" cy="172572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627460" y="1392449"/>
            <a:ext cx="6096599" cy="1234205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4C738A8-00FA-480E-9730-8625B9F8CF66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6328492" y="3565295"/>
            <a:ext cx="2283714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7347BFF-8FB8-4EF0-81EE-3A9E7C6F236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328492" y="3998511"/>
            <a:ext cx="2283714" cy="172572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Picture Placeholder 1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555D5F3-897A-4180-AC97-B866E5BBB2E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7081498" y="851603"/>
            <a:ext cx="1453896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2419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45B0C71E-9398-4660-B728-2C20DF0C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02560D45-FD1B-48F7-BF6C-5EA65F9F4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975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A8D7305D-6746-4346-B610-8CE28B825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6760" y="5998475"/>
            <a:ext cx="2057400" cy="14314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fld id="{DE8A4E7E-06A4-424E-83B2-0F5C45AFEB4E}" type="datetime1">
              <a:rPr lang="en-US" smtClean="0"/>
              <a:pPr/>
              <a:t>4/24/19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DA1B3F55-6374-4C74-96AC-1EC34CFAA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28060" y="6168552"/>
            <a:ext cx="3086100" cy="19032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869E6012-FDCC-451A-96F6-5645ABEB8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155852"/>
            <a:ext cx="342900" cy="18431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fld id="{4950F5D8-22E1-4015-8661-E5B1FD28C2D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4045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7" r:id="rId12"/>
    <p:sldLayoutId id="2147483666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7" r:id="rId21"/>
    <p:sldLayoutId id="2147483676" r:id="rId22"/>
    <p:sldLayoutId id="2147483678" r:id="rId23"/>
    <p:sldLayoutId id="2147483679" r:id="rId24"/>
    <p:sldLayoutId id="2147483680" r:id="rId25"/>
    <p:sldLayoutId id="2147483681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91" r:id="rId32"/>
    <p:sldLayoutId id="2147483692" r:id="rId33"/>
    <p:sldLayoutId id="2147483689" r:id="rId34"/>
    <p:sldLayoutId id="2147483690" r:id="rId35"/>
    <p:sldLayoutId id="2147483655" r:id="rId36"/>
    <p:sldLayoutId id="2147483683" r:id="rId37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>
        <p15:guide id="1" orient="horz" pos="527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orient="horz" pos="3793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9BFC04D-1EA2-4C38-90C9-4DC62E5AE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294" y="294807"/>
            <a:ext cx="5438806" cy="1127594"/>
          </a:xfrm>
        </p:spPr>
        <p:txBody>
          <a:bodyPr anchor="ctr"/>
          <a:lstStyle/>
          <a:p>
            <a:r>
              <a:rPr lang="en-US" dirty="0" smtClean="0"/>
              <a:t>Jennie B. Wilson</a:t>
            </a:r>
            <a:endParaRPr lang="ru-RU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5986A88-BFE8-4F5B-9B64-52CC8D2E80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9000" y="1562100"/>
            <a:ext cx="4664199" cy="4572000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Mary Jane (Jennie) Bain Wilson, was born Cleveland, IN, 1857.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Father, Robert died when she was an infant.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At four, spinal illness left her in bed, or a wheelchair for her 56 year life.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Unable to attend school, at home she learned a love of music and poetry.</a:t>
            </a:r>
            <a:endParaRPr lang="ru-RU" sz="2800" dirty="0"/>
          </a:p>
        </p:txBody>
      </p:sp>
      <p:pic>
        <p:nvPicPr>
          <p:cNvPr id="16" name="Picture 15" descr="jennie-b-wilson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684" y="1488948"/>
            <a:ext cx="3488398" cy="4505452"/>
          </a:xfrm>
          <a:prstGeom prst="rect">
            <a:avLst/>
          </a:prstGeom>
          <a:effectLst>
            <a:outerShdw blurRad="50800" dist="762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480730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92EBF8D-A290-4A0F-A3DD-1A271370B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31800"/>
            <a:ext cx="7931150" cy="1130300"/>
          </a:xfrm>
        </p:spPr>
        <p:txBody>
          <a:bodyPr anchor="ctr">
            <a:noAutofit/>
          </a:bodyPr>
          <a:lstStyle/>
          <a:p>
            <a:pPr algn="ctr"/>
            <a:r>
              <a:rPr lang="en-US" sz="4200" dirty="0" smtClean="0"/>
              <a:t>Holding onto “God’s Unchanging Hand”</a:t>
            </a:r>
            <a:endParaRPr lang="ru-RU" sz="4200" dirty="0"/>
          </a:p>
        </p:txBody>
      </p:sp>
      <p:sp>
        <p:nvSpPr>
          <p:cNvPr id="21" name="Content Placeholder 8"/>
          <p:cNvSpPr txBox="1">
            <a:spLocks/>
          </p:cNvSpPr>
          <p:nvPr/>
        </p:nvSpPr>
        <p:spPr>
          <a:xfrm>
            <a:off x="609600" y="2362200"/>
            <a:ext cx="7904560" cy="3467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Some challenging choices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en-US" sz="3100" dirty="0" smtClean="0">
                <a:solidFill>
                  <a:schemeClr val="bg1"/>
                </a:solidFill>
                <a:latin typeface="Book Antiqua"/>
                <a:cs typeface="Book Antiqua"/>
              </a:rPr>
              <a:t>1 Kings 11:4</a:t>
            </a:r>
            <a:endParaRPr kumimoji="0" lang="en-US" sz="31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 Antiqua"/>
              <a:ea typeface="+mn-ea"/>
              <a:cs typeface="Book Antiqua"/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en-US" sz="3100" dirty="0" smtClean="0">
                <a:solidFill>
                  <a:schemeClr val="bg1"/>
                </a:solidFill>
                <a:latin typeface="Book Antiqua"/>
                <a:cs typeface="Book Antiqua"/>
              </a:rPr>
              <a:t>Proverbs 24:1-2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en-US" sz="3100" dirty="0" smtClean="0">
                <a:solidFill>
                  <a:schemeClr val="bg1"/>
                </a:solidFill>
                <a:latin typeface="Book Antiqua"/>
                <a:cs typeface="Book Antiqua"/>
              </a:rPr>
              <a:t>Ezekiel 13:3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Philippians 3:18-19</a:t>
            </a: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 Antiqua"/>
              <a:ea typeface="+mn-ea"/>
              <a:cs typeface="Book Antiqua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6145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136ADA7-71A1-44A8-81BF-1B6CACFB75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7200" y="1816101"/>
            <a:ext cx="5791200" cy="3149600"/>
          </a:xfrm>
        </p:spPr>
        <p:txBody>
          <a:bodyPr anchor="ctr">
            <a:normAutofit/>
          </a:bodyPr>
          <a:lstStyle/>
          <a:p>
            <a:r>
              <a:rPr lang="en-US" sz="3900" dirty="0" smtClean="0"/>
              <a:t>Where can we turn for companionship that is truly helpful?</a:t>
            </a:r>
            <a:endParaRPr lang="ru-RU" sz="39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922628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7136ADA7-71A1-44A8-81BF-1B6CACFB75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7200" y="1816101"/>
            <a:ext cx="5791200" cy="3149600"/>
          </a:xfrm>
        </p:spPr>
        <p:txBody>
          <a:bodyPr anchor="ctr">
            <a:normAutofit/>
          </a:bodyPr>
          <a:lstStyle/>
          <a:p>
            <a:r>
              <a:rPr lang="en-US" sz="3900" dirty="0" smtClean="0"/>
              <a:t>How can we reach out to God in the assurance that we are actually taking hold of His hand of guidance?</a:t>
            </a:r>
            <a:endParaRPr lang="ru-RU" sz="39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922628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92EBF8D-A290-4A0F-A3DD-1A271370B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31800"/>
            <a:ext cx="7931150" cy="1130300"/>
          </a:xfrm>
        </p:spPr>
        <p:txBody>
          <a:bodyPr anchor="ctr">
            <a:noAutofit/>
          </a:bodyPr>
          <a:lstStyle/>
          <a:p>
            <a:pPr algn="ctr"/>
            <a:r>
              <a:rPr lang="en-US" sz="4200" dirty="0" smtClean="0"/>
              <a:t>Holding onto “God’s Unchanging Hand”</a:t>
            </a:r>
            <a:endParaRPr lang="ru-RU" sz="4200" dirty="0"/>
          </a:p>
        </p:txBody>
      </p:sp>
      <p:sp>
        <p:nvSpPr>
          <p:cNvPr id="21" name="Content Placeholder 8"/>
          <p:cNvSpPr txBox="1">
            <a:spLocks/>
          </p:cNvSpPr>
          <p:nvPr/>
        </p:nvSpPr>
        <p:spPr>
          <a:xfrm>
            <a:off x="609600" y="2362200"/>
            <a:ext cx="7904560" cy="3467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The word of God in Scripture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en-US" sz="3100" dirty="0" smtClean="0">
                <a:solidFill>
                  <a:schemeClr val="bg1"/>
                </a:solidFill>
                <a:latin typeface="Book Antiqua"/>
                <a:cs typeface="Book Antiqua"/>
              </a:rPr>
              <a:t>Psalm 119:133</a:t>
            </a:r>
            <a:endParaRPr kumimoji="0" lang="en-US" sz="31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 Antiqua"/>
              <a:ea typeface="+mn-ea"/>
              <a:cs typeface="Book Antiqua"/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en-US" sz="3100" dirty="0" smtClean="0">
                <a:solidFill>
                  <a:schemeClr val="bg1"/>
                </a:solidFill>
                <a:latin typeface="Book Antiqua"/>
                <a:cs typeface="Book Antiqua"/>
              </a:rPr>
              <a:t>2 Timothy 3:16-17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en-US" sz="3100" dirty="0" smtClean="0">
                <a:solidFill>
                  <a:schemeClr val="bg1"/>
                </a:solidFill>
                <a:latin typeface="Book Antiqua"/>
                <a:cs typeface="Book Antiqua"/>
              </a:rPr>
              <a:t>“Direct”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en-US" sz="3100" dirty="0" smtClean="0">
                <a:solidFill>
                  <a:schemeClr val="bg1"/>
                </a:solidFill>
                <a:latin typeface="Book Antiqua"/>
                <a:cs typeface="Book Antiqua"/>
              </a:rPr>
              <a:t>Profitable for “every good work”</a:t>
            </a: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 Antiqua"/>
              <a:ea typeface="+mn-ea"/>
              <a:cs typeface="Book Antiqua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6145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92EBF8D-A290-4A0F-A3DD-1A271370B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31800"/>
            <a:ext cx="7931150" cy="1130300"/>
          </a:xfrm>
        </p:spPr>
        <p:txBody>
          <a:bodyPr anchor="ctr">
            <a:noAutofit/>
          </a:bodyPr>
          <a:lstStyle/>
          <a:p>
            <a:pPr algn="ctr"/>
            <a:r>
              <a:rPr lang="en-US" sz="4200" dirty="0" smtClean="0"/>
              <a:t>Holding onto “God’s Unchanging Hand”</a:t>
            </a:r>
            <a:endParaRPr lang="ru-RU" sz="4200" dirty="0"/>
          </a:p>
        </p:txBody>
      </p:sp>
      <p:sp>
        <p:nvSpPr>
          <p:cNvPr id="21" name="Content Placeholder 8"/>
          <p:cNvSpPr txBox="1">
            <a:spLocks/>
          </p:cNvSpPr>
          <p:nvPr/>
        </p:nvSpPr>
        <p:spPr>
          <a:xfrm>
            <a:off x="609600" y="2362200"/>
            <a:ext cx="7904560" cy="3467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</a:pP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Those </a:t>
            </a:r>
            <a:r>
              <a:rPr lang="en-US" sz="3100" b="1" dirty="0" smtClean="0">
                <a:solidFill>
                  <a:schemeClr val="bg2"/>
                </a:solidFill>
                <a:latin typeface="Book Antiqua"/>
                <a:cs typeface="Book Antiqua"/>
              </a:rPr>
              <a:t>who allow their lives to be governed by what God teaches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en-US" sz="3100" dirty="0" smtClean="0">
                <a:solidFill>
                  <a:schemeClr val="bg1"/>
                </a:solidFill>
                <a:latin typeface="Book Antiqua"/>
                <a:cs typeface="Book Antiqua"/>
              </a:rPr>
              <a:t>Those of common faith can strengthen us toward the goal of eternal life.</a:t>
            </a:r>
            <a:endParaRPr kumimoji="0" lang="en-US" sz="31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 Antiqua"/>
              <a:ea typeface="+mn-ea"/>
              <a:cs typeface="Book Antiqua"/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en-US" sz="3100" dirty="0" smtClean="0">
                <a:solidFill>
                  <a:schemeClr val="bg1"/>
                </a:solidFill>
                <a:latin typeface="Book Antiqua"/>
                <a:cs typeface="Book Antiqua"/>
              </a:rPr>
              <a:t>These are the relationships we should seek.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en-US" sz="3100" dirty="0" smtClean="0">
                <a:solidFill>
                  <a:schemeClr val="bg1"/>
                </a:solidFill>
                <a:latin typeface="Book Antiqua"/>
                <a:cs typeface="Book Antiqua"/>
              </a:rPr>
              <a:t>These are the companions that will prove to be truly helpful to our souls.</a:t>
            </a: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 Antiqua"/>
              <a:ea typeface="+mn-ea"/>
              <a:cs typeface="Book Antiqua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6145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92EBF8D-A290-4A0F-A3DD-1A271370B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31800"/>
            <a:ext cx="7931150" cy="1130300"/>
          </a:xfrm>
        </p:spPr>
        <p:txBody>
          <a:bodyPr anchor="ctr">
            <a:noAutofit/>
          </a:bodyPr>
          <a:lstStyle/>
          <a:p>
            <a:pPr algn="ctr"/>
            <a:r>
              <a:rPr lang="en-US" sz="4200" dirty="0" smtClean="0"/>
              <a:t>Holding onto “God’s Unchanging Hand”</a:t>
            </a:r>
            <a:endParaRPr lang="ru-RU" sz="4200" dirty="0"/>
          </a:p>
        </p:txBody>
      </p:sp>
      <p:sp>
        <p:nvSpPr>
          <p:cNvPr id="21" name="Content Placeholder 8"/>
          <p:cNvSpPr txBox="1">
            <a:spLocks/>
          </p:cNvSpPr>
          <p:nvPr/>
        </p:nvSpPr>
        <p:spPr>
          <a:xfrm>
            <a:off x="609600" y="2362200"/>
            <a:ext cx="7904560" cy="3467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</a:pPr>
            <a:r>
              <a:rPr lang="en-US" sz="3100" b="1" dirty="0" smtClean="0">
                <a:solidFill>
                  <a:schemeClr val="bg2"/>
                </a:solidFill>
                <a:latin typeface="Book Antiqua"/>
                <a:cs typeface="Book Antiqua"/>
              </a:rPr>
              <a:t>Following God, through the guidance and revelation of His word is how we “hold” His hand.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en-US" sz="3100" dirty="0" smtClean="0">
                <a:solidFill>
                  <a:schemeClr val="bg1"/>
                </a:solidFill>
                <a:latin typeface="Book Antiqua"/>
                <a:cs typeface="Book Antiqua"/>
              </a:rPr>
              <a:t>Isaiah 41:10</a:t>
            </a:r>
            <a:endParaRPr kumimoji="0" lang="en-US" sz="31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 Antiqua"/>
              <a:ea typeface="+mn-ea"/>
              <a:cs typeface="Book Antiqua"/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en-US" sz="3100" dirty="0" smtClean="0">
                <a:solidFill>
                  <a:schemeClr val="bg1"/>
                </a:solidFill>
                <a:latin typeface="Book Antiqua"/>
                <a:cs typeface="Book Antiqua"/>
              </a:rPr>
              <a:t>Isaiah 41:13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6145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9BFC04D-1EA2-4C38-90C9-4DC62E5AE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294" y="294807"/>
            <a:ext cx="5438806" cy="1127594"/>
          </a:xfrm>
        </p:spPr>
        <p:txBody>
          <a:bodyPr anchor="ctr"/>
          <a:lstStyle/>
          <a:p>
            <a:r>
              <a:rPr lang="en-US" dirty="0" smtClean="0"/>
              <a:t>Jennie B. Wilson</a:t>
            </a:r>
            <a:endParaRPr lang="ru-RU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5986A88-BFE8-4F5B-9B64-52CC8D2E80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9000" y="1562100"/>
            <a:ext cx="4664199" cy="4572000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At 24 was baptized, being carried on a chair to a stream.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Wrote about 2200 poems and hymns.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Since 1940, 21 hymnals by members of churches of Christ include “Hold to God’s Unchanging Hand.”</a:t>
            </a:r>
            <a:endParaRPr lang="ru-RU" sz="2800" dirty="0"/>
          </a:p>
        </p:txBody>
      </p:sp>
      <p:pic>
        <p:nvPicPr>
          <p:cNvPr id="16" name="Picture 15" descr="jennie-b-wilson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684" y="1488948"/>
            <a:ext cx="3488398" cy="4505452"/>
          </a:xfrm>
          <a:prstGeom prst="rect">
            <a:avLst/>
          </a:prstGeom>
          <a:effectLst>
            <a:outerShdw blurRad="50800" dist="762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480730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9BFC04D-1EA2-4C38-90C9-4DC62E5AE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294" y="294807"/>
            <a:ext cx="5438806" cy="1127594"/>
          </a:xfrm>
        </p:spPr>
        <p:txBody>
          <a:bodyPr anchor="ctr"/>
          <a:lstStyle/>
          <a:p>
            <a:r>
              <a:rPr lang="en-US" dirty="0" smtClean="0"/>
              <a:t>Jennie B. Wilson</a:t>
            </a:r>
            <a:endParaRPr lang="ru-RU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5986A88-BFE8-4F5B-9B64-52CC8D2E80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9000" y="1562100"/>
            <a:ext cx="4664199" cy="4572000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Likely penned in 1904, when she sent it to Franklin </a:t>
            </a:r>
            <a:r>
              <a:rPr lang="en-US" sz="2800" dirty="0" err="1" smtClean="0"/>
              <a:t>Eiland</a:t>
            </a:r>
            <a:r>
              <a:rPr lang="en-US" sz="2800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1905 he conceived tune while sitting in backyard of his Texas home.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Published in 1906 in the </a:t>
            </a:r>
            <a:r>
              <a:rPr lang="en-US" sz="2800" i="1" dirty="0" smtClean="0"/>
              <a:t>New Hosannas</a:t>
            </a:r>
            <a:r>
              <a:rPr lang="en-US" sz="2800" dirty="0" smtClean="0"/>
              <a:t> hymnal</a:t>
            </a:r>
            <a:br>
              <a:rPr lang="en-US" sz="2800" dirty="0" smtClean="0"/>
            </a:br>
            <a:r>
              <a:rPr lang="en-US" sz="2800" dirty="0" smtClean="0"/>
              <a:t>(Quartet Music Company of Fort Worth, TX, ed.  John E. Thomas).</a:t>
            </a:r>
            <a:endParaRPr lang="ru-RU" sz="2800" i="1" dirty="0"/>
          </a:p>
        </p:txBody>
      </p:sp>
      <p:pic>
        <p:nvPicPr>
          <p:cNvPr id="16" name="Picture 15" descr="jennie-b-wilson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684" y="1488948"/>
            <a:ext cx="3488398" cy="4505452"/>
          </a:xfrm>
          <a:prstGeom prst="rect">
            <a:avLst/>
          </a:prstGeom>
          <a:effectLst>
            <a:outerShdw blurRad="50800" dist="762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480730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9BFC04D-1EA2-4C38-90C9-4DC62E5AE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294" y="294807"/>
            <a:ext cx="5438806" cy="1127594"/>
          </a:xfrm>
        </p:spPr>
        <p:txBody>
          <a:bodyPr anchor="ctr"/>
          <a:lstStyle/>
          <a:p>
            <a:r>
              <a:rPr lang="en-US" dirty="0" smtClean="0"/>
              <a:t>Jennie B. Wilson</a:t>
            </a:r>
            <a:endParaRPr lang="ru-RU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35986A88-BFE8-4F5B-9B64-52CC8D2E80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9000" y="1562100"/>
            <a:ext cx="4664199" cy="3886200"/>
          </a:xfrm>
        </p:spPr>
        <p:txBody>
          <a:bodyPr anchor="ctr"/>
          <a:lstStyle/>
          <a:p>
            <a:pPr algn="ctr">
              <a:spcAft>
                <a:spcPts val="1800"/>
              </a:spcAft>
            </a:pPr>
            <a:r>
              <a:rPr lang="en-US" sz="3700" dirty="0" smtClean="0"/>
              <a:t>“A paraphrase of how she felt about her life up until that point”</a:t>
            </a:r>
          </a:p>
          <a:p>
            <a:pPr marL="342900" indent="-342900" algn="r"/>
            <a:r>
              <a:rPr lang="en-US" sz="2800" dirty="0" smtClean="0"/>
              <a:t>David Cain</a:t>
            </a:r>
            <a:endParaRPr lang="ru-RU" sz="2800" dirty="0"/>
          </a:p>
        </p:txBody>
      </p:sp>
      <p:pic>
        <p:nvPicPr>
          <p:cNvPr id="16" name="Picture 15" descr="jennie-b-wilson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684" y="1488948"/>
            <a:ext cx="3488398" cy="4505452"/>
          </a:xfrm>
          <a:prstGeom prst="rect">
            <a:avLst/>
          </a:prstGeom>
          <a:effectLst>
            <a:outerShdw blurRad="50800" dist="76200" dir="270000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480730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92EBF8D-A290-4A0F-A3DD-1A271370B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31800"/>
            <a:ext cx="7931150" cy="1130300"/>
          </a:xfrm>
        </p:spPr>
        <p:txBody>
          <a:bodyPr anchor="ctr"/>
          <a:lstStyle/>
          <a:p>
            <a:pPr algn="ctr"/>
            <a:r>
              <a:rPr lang="en-US" dirty="0" smtClean="0"/>
              <a:t>“Hold to God’s Unchanging Hand”</a:t>
            </a:r>
            <a:br>
              <a:rPr lang="en-US" dirty="0" smtClean="0"/>
            </a:br>
            <a:r>
              <a:rPr lang="en-US" sz="2800" dirty="0" smtClean="0"/>
              <a:t>By Jennie B. Wilson</a:t>
            </a:r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53"/>
          </p:nvPr>
        </p:nvSpPr>
        <p:spPr>
          <a:xfrm>
            <a:off x="1130300" y="2362200"/>
            <a:ext cx="7015560" cy="3733800"/>
          </a:xfrm>
        </p:spPr>
        <p:txBody>
          <a:bodyPr anchor="ctr">
            <a:noAutofit/>
          </a:bodyPr>
          <a:lstStyle/>
          <a:p>
            <a:pPr>
              <a:buNone/>
            </a:pPr>
            <a:r>
              <a:rPr lang="en-US" sz="3100" dirty="0" smtClean="0">
                <a:latin typeface="Book Antiqua"/>
                <a:cs typeface="Book Antiqua"/>
              </a:rPr>
              <a:t>Time is filled with swift transition,</a:t>
            </a:r>
          </a:p>
          <a:p>
            <a:pPr>
              <a:buNone/>
            </a:pPr>
            <a:r>
              <a:rPr lang="en-US" sz="3100" dirty="0" smtClean="0">
                <a:latin typeface="Book Antiqua"/>
                <a:cs typeface="Book Antiqua"/>
              </a:rPr>
              <a:t>Naught of earth unmoved can stand,</a:t>
            </a:r>
          </a:p>
          <a:p>
            <a:pPr>
              <a:buNone/>
            </a:pPr>
            <a:r>
              <a:rPr lang="en-US" sz="3100" dirty="0" smtClean="0">
                <a:latin typeface="Book Antiqua"/>
                <a:cs typeface="Book Antiqua"/>
              </a:rPr>
              <a:t>Build your hopes on things eternal,</a:t>
            </a:r>
          </a:p>
          <a:p>
            <a:pPr>
              <a:buNone/>
            </a:pPr>
            <a:r>
              <a:rPr lang="en-US" sz="3100" dirty="0" smtClean="0">
                <a:latin typeface="Book Antiqua"/>
                <a:cs typeface="Book Antiqua"/>
              </a:rPr>
              <a:t>Hold to God’s unchanging hand.</a:t>
            </a:r>
            <a:endParaRPr lang="en-US" sz="3100" dirty="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7022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92EBF8D-A290-4A0F-A3DD-1A271370B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31800"/>
            <a:ext cx="7931150" cy="1130300"/>
          </a:xfrm>
        </p:spPr>
        <p:txBody>
          <a:bodyPr anchor="ctr"/>
          <a:lstStyle/>
          <a:p>
            <a:pPr algn="ctr"/>
            <a:r>
              <a:rPr lang="en-US" dirty="0" smtClean="0"/>
              <a:t>“Hold to God’s Unchanging Hand”</a:t>
            </a:r>
            <a:br>
              <a:rPr lang="en-US" dirty="0" smtClean="0"/>
            </a:br>
            <a:r>
              <a:rPr lang="en-US" sz="2800" dirty="0" smtClean="0"/>
              <a:t>By Jennie B. Wilson</a:t>
            </a:r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53"/>
          </p:nvPr>
        </p:nvSpPr>
        <p:spPr>
          <a:xfrm>
            <a:off x="1155700" y="2362200"/>
            <a:ext cx="7358460" cy="3708400"/>
          </a:xfrm>
        </p:spPr>
        <p:txBody>
          <a:bodyPr anchor="ctr">
            <a:noAutofit/>
          </a:bodyPr>
          <a:lstStyle/>
          <a:p>
            <a:pPr>
              <a:buNone/>
            </a:pPr>
            <a:r>
              <a:rPr lang="en-US" sz="3100" dirty="0" smtClean="0">
                <a:latin typeface="Book Antiqua"/>
                <a:cs typeface="Book Antiqua"/>
              </a:rPr>
              <a:t>Trust in Him who will not leave you,</a:t>
            </a:r>
          </a:p>
          <a:p>
            <a:pPr>
              <a:buNone/>
            </a:pPr>
            <a:r>
              <a:rPr lang="en-US" sz="3100" dirty="0" smtClean="0">
                <a:latin typeface="Book Antiqua"/>
                <a:cs typeface="Book Antiqua"/>
              </a:rPr>
              <a:t>Whatsoever years may bring,</a:t>
            </a:r>
          </a:p>
          <a:p>
            <a:pPr>
              <a:buNone/>
            </a:pPr>
            <a:r>
              <a:rPr lang="en-US" sz="3100" dirty="0" smtClean="0">
                <a:latin typeface="Book Antiqua"/>
                <a:cs typeface="Book Antiqua"/>
              </a:rPr>
              <a:t>If by earthly friends forsaken</a:t>
            </a:r>
          </a:p>
          <a:p>
            <a:pPr>
              <a:buNone/>
            </a:pPr>
            <a:r>
              <a:rPr lang="en-US" sz="3100" dirty="0" smtClean="0">
                <a:latin typeface="Book Antiqua"/>
                <a:cs typeface="Book Antiqua"/>
              </a:rPr>
              <a:t>Still more closely to Him cling.</a:t>
            </a:r>
            <a:endParaRPr lang="en-US" sz="3100" dirty="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7022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92EBF8D-A290-4A0F-A3DD-1A271370B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31800"/>
            <a:ext cx="7931150" cy="1130300"/>
          </a:xfrm>
        </p:spPr>
        <p:txBody>
          <a:bodyPr anchor="ctr"/>
          <a:lstStyle/>
          <a:p>
            <a:pPr algn="ctr"/>
            <a:r>
              <a:rPr lang="en-US" dirty="0" smtClean="0"/>
              <a:t>“Hold to God’s Unchanging Hand”</a:t>
            </a:r>
            <a:br>
              <a:rPr lang="en-US" dirty="0" smtClean="0"/>
            </a:br>
            <a:r>
              <a:rPr lang="en-US" sz="2800" dirty="0" smtClean="0"/>
              <a:t>By Jennie B. Wilson</a:t>
            </a:r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53"/>
          </p:nvPr>
        </p:nvSpPr>
        <p:spPr>
          <a:xfrm>
            <a:off x="1155700" y="2362200"/>
            <a:ext cx="7015560" cy="3517900"/>
          </a:xfrm>
        </p:spPr>
        <p:txBody>
          <a:bodyPr anchor="ctr">
            <a:noAutofit/>
          </a:bodyPr>
          <a:lstStyle/>
          <a:p>
            <a:pPr>
              <a:buNone/>
            </a:pPr>
            <a:r>
              <a:rPr lang="en-US" sz="3100" dirty="0" smtClean="0">
                <a:latin typeface="Book Antiqua"/>
                <a:cs typeface="Book Antiqua"/>
              </a:rPr>
              <a:t>When your journey is completed,</a:t>
            </a:r>
          </a:p>
          <a:p>
            <a:pPr>
              <a:buNone/>
            </a:pPr>
            <a:r>
              <a:rPr lang="en-US" sz="3100" dirty="0" smtClean="0">
                <a:latin typeface="Book Antiqua"/>
                <a:cs typeface="Book Antiqua"/>
              </a:rPr>
              <a:t>If to God you have been true,</a:t>
            </a:r>
          </a:p>
          <a:p>
            <a:pPr>
              <a:buNone/>
            </a:pPr>
            <a:r>
              <a:rPr lang="en-US" sz="3100" dirty="0" smtClean="0">
                <a:latin typeface="Book Antiqua"/>
                <a:cs typeface="Book Antiqua"/>
              </a:rPr>
              <a:t>Fair and bright the home in glory</a:t>
            </a:r>
          </a:p>
          <a:p>
            <a:pPr>
              <a:buNone/>
            </a:pPr>
            <a:r>
              <a:rPr lang="en-US" sz="3100" dirty="0" smtClean="0">
                <a:latin typeface="Book Antiqua"/>
                <a:cs typeface="Book Antiqua"/>
              </a:rPr>
              <a:t>Your enraptured soul will view.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7022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92EBF8D-A290-4A0F-A3DD-1A271370B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31800"/>
            <a:ext cx="7931150" cy="1130300"/>
          </a:xfrm>
        </p:spPr>
        <p:txBody>
          <a:bodyPr anchor="ctr"/>
          <a:lstStyle/>
          <a:p>
            <a:pPr algn="ctr"/>
            <a:r>
              <a:rPr lang="en-US" dirty="0" smtClean="0"/>
              <a:t>“Hold to God’s Unchanging Hand”</a:t>
            </a:r>
            <a:br>
              <a:rPr lang="en-US" dirty="0" smtClean="0"/>
            </a:br>
            <a:r>
              <a:rPr lang="en-US" sz="2800" dirty="0" smtClean="0"/>
              <a:t>By Jennie B. Wilson</a:t>
            </a:r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53"/>
          </p:nvPr>
        </p:nvSpPr>
        <p:spPr>
          <a:xfrm>
            <a:off x="1295400" y="2641600"/>
            <a:ext cx="7015560" cy="3556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100" i="1" dirty="0" smtClean="0">
                <a:latin typeface="Book Antiqua"/>
                <a:cs typeface="Book Antiqua"/>
              </a:rPr>
              <a:t>Chorus:</a:t>
            </a:r>
          </a:p>
          <a:p>
            <a:pPr>
              <a:buNone/>
            </a:pPr>
            <a:r>
              <a:rPr lang="en-US" sz="3100" dirty="0" smtClean="0">
                <a:latin typeface="Book Antiqua"/>
                <a:cs typeface="Book Antiqua"/>
              </a:rPr>
              <a:t>Hold to God’s unchanging hand,</a:t>
            </a:r>
          </a:p>
          <a:p>
            <a:pPr>
              <a:buNone/>
            </a:pPr>
            <a:r>
              <a:rPr lang="en-US" sz="3100" dirty="0" smtClean="0">
                <a:latin typeface="Book Antiqua"/>
                <a:cs typeface="Book Antiqua"/>
              </a:rPr>
              <a:t>Hold to God’s unchanging hand;</a:t>
            </a:r>
          </a:p>
          <a:p>
            <a:pPr>
              <a:buNone/>
            </a:pPr>
            <a:r>
              <a:rPr lang="en-US" sz="3100" dirty="0" smtClean="0">
                <a:latin typeface="Book Antiqua"/>
                <a:cs typeface="Book Antiqua"/>
              </a:rPr>
              <a:t>Build your hopes on things eternal,</a:t>
            </a:r>
          </a:p>
          <a:p>
            <a:pPr>
              <a:buNone/>
            </a:pPr>
            <a:r>
              <a:rPr lang="en-US" sz="3100" dirty="0" smtClean="0">
                <a:latin typeface="Book Antiqua"/>
                <a:cs typeface="Book Antiqua"/>
              </a:rPr>
              <a:t>Hold to God’s unchanging hand.</a:t>
            </a:r>
          </a:p>
          <a:p>
            <a:pPr>
              <a:buNone/>
            </a:pPr>
            <a:endParaRPr lang="en-US" sz="2600" dirty="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7022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="" xmlns:a="http://schemas.openxmlformats.org/drawingml/2006/main" xmlns:r="http://schemas.openxmlformats.org/officeDocument/2006/relationships" xmlns:p="http://schemas.openxmlformats.org/presentationml/2006/main" xmlns:a16="http://schemas.microsoft.com/office/drawing/2014/main" xmlns:mv="urn:schemas-microsoft-com:mac:vml" xmlns:mc="http://schemas.openxmlformats.org/markup-compatibility/2006" id="{C92EBF8D-A290-4A0F-A3DD-1A271370B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31800"/>
            <a:ext cx="7931150" cy="1130300"/>
          </a:xfrm>
        </p:spPr>
        <p:txBody>
          <a:bodyPr anchor="ctr">
            <a:noAutofit/>
          </a:bodyPr>
          <a:lstStyle/>
          <a:p>
            <a:pPr algn="ctr"/>
            <a:r>
              <a:rPr lang="en-US" sz="4200" dirty="0" smtClean="0"/>
              <a:t>Holding onto “God’s Unchanging Hand”</a:t>
            </a:r>
            <a:endParaRPr lang="ru-RU" sz="4200" dirty="0"/>
          </a:p>
        </p:txBody>
      </p:sp>
      <p:sp>
        <p:nvSpPr>
          <p:cNvPr id="21" name="Content Placeholder 8"/>
          <p:cNvSpPr txBox="1">
            <a:spLocks/>
          </p:cNvSpPr>
          <p:nvPr/>
        </p:nvSpPr>
        <p:spPr>
          <a:xfrm>
            <a:off x="609600" y="2362200"/>
            <a:ext cx="7904560" cy="3467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Life was never intended to be lived alone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en-US" sz="3100" dirty="0" smtClean="0">
                <a:solidFill>
                  <a:schemeClr val="bg1"/>
                </a:solidFill>
                <a:latin typeface="Book Antiqua"/>
                <a:cs typeface="Book Antiqua"/>
              </a:rPr>
              <a:t>Genesis. 2:18b</a:t>
            </a:r>
            <a:endParaRPr kumimoji="0" lang="en-US" sz="31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 Antiqua"/>
              <a:ea typeface="+mn-ea"/>
              <a:cs typeface="Book Antiqua"/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en-US" sz="3100" dirty="0" smtClean="0">
                <a:solidFill>
                  <a:schemeClr val="bg1"/>
                </a:solidFill>
                <a:latin typeface="Book Antiqua"/>
                <a:cs typeface="Book Antiqua"/>
              </a:rPr>
              <a:t>Ecclesiastes 4:9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lang="en-US" sz="3100" dirty="0" smtClean="0">
                <a:solidFill>
                  <a:schemeClr val="bg1"/>
                </a:solidFill>
                <a:latin typeface="Book Antiqua"/>
                <a:cs typeface="Book Antiqua"/>
              </a:rPr>
              <a:t>Acts 17:26-27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/>
                <a:ea typeface="+mn-ea"/>
                <a:cs typeface="Book Antiqua"/>
              </a:rPr>
              <a:t>Jeremiah 10:23</a:t>
            </a: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 Antiqua"/>
              <a:ea typeface="+mn-ea"/>
              <a:cs typeface="Book Antiqua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6145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 build="p" bldLvl="2"/>
    </p:bldLst>
  </p:timing>
</p:sld>
</file>

<file path=ppt/theme/theme1.xml><?xml version="1.0" encoding="utf-8"?>
<a:theme xmlns:a="http://schemas.openxmlformats.org/drawingml/2006/main" name="TF33968143">
  <a:themeElements>
    <a:clrScheme name="Custom 11">
      <a:dk1>
        <a:sysClr val="windowText" lastClr="000000"/>
      </a:dk1>
      <a:lt1>
        <a:srgbClr val="FFFFFF"/>
      </a:lt1>
      <a:dk2>
        <a:srgbClr val="00BBFF"/>
      </a:dk2>
      <a:lt2>
        <a:srgbClr val="FFAA27"/>
      </a:lt2>
      <a:accent1>
        <a:srgbClr val="001431"/>
      </a:accent1>
      <a:accent2>
        <a:srgbClr val="D14C00"/>
      </a:accent2>
      <a:accent3>
        <a:srgbClr val="142F5C"/>
      </a:accent3>
      <a:accent4>
        <a:srgbClr val="FFC000"/>
      </a:accent4>
      <a:accent5>
        <a:srgbClr val="5E441C"/>
      </a:accent5>
      <a:accent6>
        <a:srgbClr val="149F2F"/>
      </a:accent6>
      <a:hlink>
        <a:srgbClr val="00BBFF"/>
      </a:hlink>
      <a:folHlink>
        <a:srgbClr val="00BBFF"/>
      </a:folHlink>
    </a:clrScheme>
    <a:fontScheme name="Custom 12">
      <a:majorFont>
        <a:latin typeface="Book Antiqua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a="http://schemas.openxmlformats.org/drawingml/2006/main" xmlns:thm15="http://schemas.microsoft.com/office/thememl/2012/main" name="Pitch_Deck_Generic_Abstract_MO - v4" id="{081ED41F-EC17-481F-9AAA-53A32AB5361A}" vid="{F4F09677-1FFA-483D-8949-3522B0A15F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a="http://schemas.openxmlformats.org/drawingml/2006/main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a="http://schemas.openxmlformats.org/drawingml/2006/main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31B41D-C4DE-41D5-B883-BFE1CC1FFE9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11E645E5-0105-4597-A6C9-FF428BAEF1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66A90A-9146-4A69-9CBB-F93429A11E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TF33968143.potx</Template>
  <TotalTime>0</TotalTime>
  <Words>570</Words>
  <Application>Microsoft Macintosh PowerPoint</Application>
  <PresentationFormat>On-screen Show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TF33968143</vt:lpstr>
      <vt:lpstr>Jennie B. Wilson</vt:lpstr>
      <vt:lpstr>Jennie B. Wilson</vt:lpstr>
      <vt:lpstr>Jennie B. Wilson</vt:lpstr>
      <vt:lpstr>Jennie B. Wilson</vt:lpstr>
      <vt:lpstr>“Hold to God’s Unchanging Hand” By Jennie B. Wilson</vt:lpstr>
      <vt:lpstr>“Hold to God’s Unchanging Hand” By Jennie B. Wilson</vt:lpstr>
      <vt:lpstr>“Hold to God’s Unchanging Hand” By Jennie B. Wilson</vt:lpstr>
      <vt:lpstr>“Hold to God’s Unchanging Hand” By Jennie B. Wilson</vt:lpstr>
      <vt:lpstr>Holding onto “God’s Unchanging Hand”</vt:lpstr>
      <vt:lpstr>Holding onto “God’s Unchanging Hand”</vt:lpstr>
      <vt:lpstr>Where can we turn for companionship that is truly helpful?</vt:lpstr>
      <vt:lpstr>How can we reach out to God in the assurance that we are actually taking hold of His hand of guidance?</vt:lpstr>
      <vt:lpstr>Holding onto “God’s Unchanging Hand”</vt:lpstr>
      <vt:lpstr>Holding onto “God’s Unchanging Hand”</vt:lpstr>
      <vt:lpstr>Holding onto “God’s Unchanging Hand”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Kyle Pope</dc:creator>
  <cp:lastModifiedBy/>
  <cp:revision>1</cp:revision>
  <dcterms:created xsi:type="dcterms:W3CDTF">2019-04-24T18:49:13Z</dcterms:created>
  <dcterms:modified xsi:type="dcterms:W3CDTF">2019-04-24T18:49:39Z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