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99" r:id="rId3"/>
    <p:sldId id="25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260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3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lum bright="-10000" contrast="-10000"/>
          </a:blip>
          <a:stretch>
            <a:fillRect/>
          </a:stretch>
        </p:blipFill>
        <p:spPr>
          <a:xfrm>
            <a:off x="0" y="0"/>
            <a:ext cx="9143999" cy="7023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1310-A2BB-6B47-B6D2-6142C9E187E7}" type="datetimeFigureOut">
              <a:rPr lang="en-US" smtClean="0"/>
              <a:pPr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1A2E4-32A1-9B49-A5A0-D60567F72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d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476"/>
            <a:ext cx="8229600" cy="47655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9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Four Passages in the Gospels</a:t>
            </a:r>
          </a:p>
          <a:p>
            <a:pPr algn="ctr">
              <a:buNone/>
            </a:pP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5:31-32</a:t>
            </a:r>
          </a:p>
          <a:p>
            <a:pPr algn="ctr">
              <a:buNone/>
            </a:pP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Matthew 19:1-12</a:t>
            </a:r>
          </a:p>
          <a:p>
            <a:pPr algn="ctr">
              <a:buNone/>
            </a:pP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Mark 10:1-12</a:t>
            </a:r>
          </a:p>
          <a:p>
            <a:pPr algn="ctr">
              <a:buNone/>
            </a:pP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Luke 16:18</a:t>
            </a:r>
          </a:p>
          <a:p>
            <a:pPr algn="ctr">
              <a:buNone/>
            </a:pPr>
            <a:r>
              <a:rPr lang="en-US" sz="36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Commentary on Mosaic Law?</a:t>
            </a:r>
          </a:p>
          <a:p>
            <a:pPr algn="ctr">
              <a:buNone/>
            </a:pPr>
            <a:r>
              <a:rPr lang="en-US" sz="36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Or New Law under Christ?</a:t>
            </a:r>
            <a:r>
              <a:rPr lang="en-US" sz="39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Exodus 21:11</a:t>
            </a:r>
            <a:endParaRPr lang="en-US" sz="3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Laws pertaining to an Israelite woman sold into slavery (Exod. 21:7-11)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man who betroths himself to an Israelite female servant could take another wife so long as he did not diminish his care for the servant wife (Exod. 21:10-11).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If he diminished his care she was to “go out free” (Exod. 21:11).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6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Who could initiate a divorce?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511495"/>
            <a:ext cx="30879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Only the man could put away his wife (Deut. 24:1).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372996"/>
            <a:ext cx="3087948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Divorce law is applied equally to men and women (Mark 10:12)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constitutes adultery?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243578"/>
            <a:ext cx="3087948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“Adultery” defined as sex between parties married to someone else (Lev. 20:10; 18:20; Prov. 6:26-29, 32-34; Jer. 29:23)</a:t>
            </a:r>
          </a:p>
          <a:p>
            <a:pPr algn="r"/>
            <a:r>
              <a:rPr lang="en-US" sz="23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 post-divorce remarriage (Deut. 24:2)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088301"/>
            <a:ext cx="3087948" cy="3277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Jesus extends the definition of adultery beyond its Old Testament sense to include remarriage after unscriptural divorce and remarriage (Matt. 5:32; 19:9; Mark 10:11-12; Luke16:18)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 bldLvl="2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is a lawful cause for divorce?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2987524"/>
            <a:ext cx="30879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3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finding of “some uncleanness” (KJV, NKJV), “unseemly thing” (ASV), or “some indecency” (NASB, ESV)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Heb.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’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ervah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debar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lit. “[a] nakedness thing” —some indecent, immodest behavior short of adultery (Deut. 22:13-14; 20-21, 22)</a:t>
            </a:r>
            <a:r>
              <a:rPr lang="en-US" sz="19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372996"/>
            <a:ext cx="3087948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“Fornication” is the sole cause for divorce (Matt. 5:32; 19:9).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 bldLvl="2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Laws of Reconciliation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108476"/>
            <a:ext cx="308794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“An abomination before the LORD” for a put away woman who had remarried to return to the husband who first put her away (Deut. 24:3-4)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111386"/>
            <a:ext cx="3087948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Reconciliation is encouraged without qualification or prohibition (1 Cor. 7:11)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Certification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123866"/>
            <a:ext cx="3087948" cy="3385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woman had to be provided with a “certificate of divorce” (Deut. 24:1)</a:t>
            </a:r>
          </a:p>
          <a:p>
            <a:pPr algn="r"/>
            <a:r>
              <a:rPr lang="en-US" sz="25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give a woman a certificate of divorce essentially sanctioned her right to remarry.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111386"/>
            <a:ext cx="3087948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This provision is not commanded or restated.</a:t>
            </a:r>
          </a:p>
          <a:p>
            <a:pPr algn="r"/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Emphasis is the binding nature of marriage (Rom. 7:2a; 1 Cor. 7:39a).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 bldLvl="2"/>
      <p:bldP spid="1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Priests and Divorced Women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246979"/>
            <a:ext cx="3087948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Only priests and High Priests were forbidden from marrying a divorced woman (Lev. 21:7, 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019054"/>
            <a:ext cx="308794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All who marry a woman divorced (when she did not divorce her husband because of his fornication) commit adultery (Matt. 5:32; 19:9; Mark 10:11-12; Luke16:18)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Marriage of Priests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500894"/>
            <a:ext cx="3087948" cy="26314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Priests and High Priests could only marry virgins (Lev. 21:7, 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296055"/>
            <a:ext cx="308794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This is not restated for the “holy priesthood” of believers under Christ (cf. 1 Pet. 2:4-9; Rev. 1:6).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Polygamy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316229"/>
            <a:ext cx="3087948" cy="3000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7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Allowance (and protection) was mandated for a man to have more than one wife (Exod. 21:10-11; Deut. 21:15-17; 25:5-10).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065223"/>
            <a:ext cx="3087948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Jesus restates the original intention for marriage as “two” becoming “one flesh” (Matt. 19:5; Mark 10:8; Gen. 2:24).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Levirate Marriage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170037"/>
            <a:ext cx="3087948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brother was expected to take the childless wife of his deceased brother to raise up children, or follow a procedure to release her (Deut. 25:5-10).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2911333"/>
            <a:ext cx="3087948" cy="36317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3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 restated—and in the event that a brother is already married would be precluded by the “two shall become one flesh” definition of marriage asserted by Jesus (Matt. 19:5; Mark 10:8; Gen. 2:24).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5:31-32</a:t>
            </a:r>
            <a:endParaRPr lang="en-US" sz="3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Sermon on the Mount</a:t>
            </a:r>
          </a:p>
          <a:p>
            <a:pPr marL="0" indent="0" algn="ctr"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After—adultery in the heart (5:27-30) and before prohibition of oaths (5:33-37)</a:t>
            </a:r>
          </a:p>
          <a:p>
            <a:pPr marL="0" indent="0" algn="ctr"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Interweave seventh, ninth, and tenth of the Ten Commandments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Divorce and false accusation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046930"/>
            <a:ext cx="308794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1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One who made a false accusation of premarital fornication could never divorce his wife (Deut. 22:19)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326836"/>
            <a:ext cx="3087948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This is not restated under Christ.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1905141"/>
            <a:ext cx="8288355" cy="1141789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Divorce and sexual assault 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of an </a:t>
            </a:r>
            <a:r>
              <a:rPr lang="en-US" sz="3600" b="1" i="1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unbetrothed</a:t>
            </a:r>
            <a:r>
              <a:rPr lang="en-US" sz="36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virgin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046930"/>
            <a:ext cx="308794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1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One who lay with an </a:t>
            </a:r>
            <a:r>
              <a:rPr lang="en-US" sz="3100" b="1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unbetrothed</a:t>
            </a:r>
            <a:r>
              <a:rPr lang="en-US" sz="31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virgin had to marry her and could never divorce her (Deut. 22:29).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326836"/>
            <a:ext cx="3087948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This is not restated under Christ.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52953"/>
            <a:ext cx="8288355" cy="65617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43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Eunuchs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6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26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Moses &amp; Christ Compared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175" y="3208512"/>
            <a:ext cx="3087948" cy="32162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9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eunuch could not offer sacrifices or enter the assembly of the Lord (Lev. 21:17-23; Deut. 23:1).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8813" y="3172946"/>
            <a:ext cx="3087948" cy="3108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Eunuchs physically or “for the kingdom of heaven”) are no longer excluded (cf. Isa. 56:3-5; Acts 8:26-39)</a:t>
            </a:r>
          </a:p>
        </p:txBody>
      </p:sp>
      <p:pic>
        <p:nvPicPr>
          <p:cNvPr id="14" name="Picture 13" descr="CHRIS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87286" y="2971800"/>
            <a:ext cx="1241527" cy="3748926"/>
          </a:xfrm>
          <a:prstGeom prst="rect">
            <a:avLst/>
          </a:prstGeom>
        </p:spPr>
      </p:pic>
      <p:pic>
        <p:nvPicPr>
          <p:cNvPr id="15" name="Picture 14" descr="MOSE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200400"/>
            <a:ext cx="1286933" cy="3759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Luke 16:18</a:t>
            </a:r>
            <a:endParaRPr lang="en-US" sz="3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Random teaching or response to derision of the Pharisees (Luke 16:14)</a:t>
            </a:r>
          </a:p>
          <a:p>
            <a:pPr marL="0" indent="0" algn="ctr"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God’s view of the heart and wealth (16:15), the Law and Prophets were until John (16:16), the Law will not fail (16:17), and the Rich Man and Lazarus (16:19-31)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19:1-9 &amp; Mark 10:1-12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7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Discussion between Jesus and Pharisees prompted by questions regarding divorce (Matt. 19:3; Mark 10:2)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7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Matthew—“for just any reason” (19:3b) and answer on exception clause (19:9)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7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Mark does not record either element, but a latter discussion with His disciples (10:10-12)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7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discussion on eunuchs (19:11-12)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Deuteronomy 24:1-4</a:t>
            </a:r>
            <a:endParaRPr lang="en-US" sz="3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Honoring vows made to the Lord (23:21-23), respect for a neighbor’s property (23:24-25), and military exemption for a newlywed (24:5)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Deuteronomy 22:19, 29</a:t>
            </a:r>
            <a:endParaRPr lang="en-US" sz="3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Two laws concerning sexual sins (Deut. 22:13-30)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man who falsely accused a woman of not being a virgin when they married could never divorce her (Deut. 22:19).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One who lay with an </a:t>
            </a:r>
            <a:r>
              <a:rPr lang="en-US" sz="3000" b="1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unbetrothed</a:t>
            </a: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virgin could never divorce her (Deut. 22:29).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Leviticus 21:7, 14</a:t>
            </a:r>
            <a:endParaRPr lang="en-US" sz="3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Laws governing priests (Lev. 21:1-24)</a:t>
            </a:r>
          </a:p>
          <a:p>
            <a:pPr marL="0" indent="0" algn="ctr"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Priests and High Priests could only marry virgins. They could not marry “a widow or a divorced woman or a defiled woman or a harlot.”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Leviticus 22:13</a:t>
            </a:r>
            <a:endParaRPr lang="en-US" sz="3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Laws governing the eating of the “holy offering” in the home of a priest (Lev. 22:10-16)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priest’s widowed or divorced daughter who had returned to his home with no child could eat of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9143999" cy="1905140"/>
            <a:chOff x="1" y="0"/>
            <a:chExt cx="9143999" cy="1905141"/>
          </a:xfrm>
          <a:effectLst>
            <a:outerShdw blurRad="50800" dist="38100" dir="4800000">
              <a:srgbClr val="000000">
                <a:alpha val="82000"/>
              </a:srgbClr>
            </a:outerShdw>
          </a:effectLst>
        </p:grpSpPr>
        <p:pic>
          <p:nvPicPr>
            <p:cNvPr id="5" name="Picture 4" descr="golden-ring.jpg"/>
            <p:cNvPicPr>
              <a:picLocks noChangeAspect="1"/>
            </p:cNvPicPr>
            <p:nvPr/>
          </p:nvPicPr>
          <p:blipFill>
            <a:blip r:embed="rId2"/>
            <a:srcRect l="76447"/>
            <a:stretch>
              <a:fillRect/>
            </a:stretch>
          </p:blipFill>
          <p:spPr>
            <a:xfrm>
              <a:off x="1" y="0"/>
              <a:ext cx="9143999" cy="1905140"/>
            </a:xfrm>
            <a:prstGeom prst="rect">
              <a:avLst/>
            </a:prstGeom>
          </p:spPr>
        </p:pic>
        <p:pic>
          <p:nvPicPr>
            <p:cNvPr id="4" name="Picture 3" descr="golden-r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540187" cy="19051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88" y="-1"/>
            <a:ext cx="6603812" cy="1905141"/>
          </a:xfrm>
        </p:spPr>
        <p:txBody>
          <a:bodyPr lIns="274320" rIns="274320">
            <a:noAutofit/>
          </a:bodyPr>
          <a:lstStyle/>
          <a:p>
            <a:pPr>
              <a:lnSpc>
                <a:spcPct val="85000"/>
              </a:lnSpc>
            </a:pPr>
            <a:r>
              <a:rPr lang="en-US" sz="4600" b="1" dirty="0"/>
              <a:t>Is the Teaching of Jesus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700" b="1" i="1" dirty="0"/>
              <a:t>on Marriage, Divorce, and Remarriage </a:t>
            </a:r>
            <a:br>
              <a:rPr lang="en-US" sz="3200" b="1" dirty="0"/>
            </a:br>
            <a:r>
              <a:rPr lang="en-US" sz="3200" b="1" dirty="0"/>
              <a:t>a Part of Old Testament Legislation?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419048"/>
            <a:ext cx="8288355" cy="443895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Numbers 30:9</a:t>
            </a:r>
            <a:endParaRPr lang="en-US" sz="3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Laws concerning vows made by women and the rights and responsibilities of husbands and fathers (Num. 30:3-16)</a:t>
            </a:r>
          </a:p>
          <a:p>
            <a:pPr marL="514350" indent="-514350" algn="ctr"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Widows or divorced women who made vows were responsible for their own vows.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5594"/>
            <a:ext cx="25401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2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30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A6A6A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Texts</a:t>
            </a:r>
            <a:endParaRPr lang="en-US" sz="9200" b="1" dirty="0">
              <a:solidFill>
                <a:srgbClr val="A6A6A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1630</Words>
  <Application>Microsoft Macintosh PowerPoint</Application>
  <PresentationFormat>On-screen Show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Office Theme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  <vt:lpstr>Is the Teaching of Jesus  on Marriage, Divorce, and Remarriage  a Part of Old Testament Legislation?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31</cp:revision>
  <dcterms:created xsi:type="dcterms:W3CDTF">2019-10-07T16:09:15Z</dcterms:created>
  <dcterms:modified xsi:type="dcterms:W3CDTF">2019-11-01T18:04:08Z</dcterms:modified>
</cp:coreProperties>
</file>