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6" r:id="rId6"/>
    <p:sldId id="267" r:id="rId7"/>
    <p:sldId id="268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9476" y="4110268"/>
            <a:ext cx="2193925" cy="3180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0084" y="2419685"/>
            <a:ext cx="3086016" cy="139365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9476" y="4110268"/>
            <a:ext cx="2193925" cy="3180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2146" y="5654841"/>
            <a:ext cx="1500872" cy="663599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57938"/>
            <a:ext cx="8206339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62043" y="561829"/>
            <a:ext cx="7024756" cy="5304552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771028"/>
            <a:ext cx="9144000" cy="4476961"/>
          </a:xfrm>
        </p:spPr>
        <p:txBody>
          <a:bodyPr>
            <a:noAutofit/>
          </a:bodyPr>
          <a:lstStyle/>
          <a:p>
            <a:endParaRPr lang="en-US" sz="36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1371600" lvl="1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Eternal (1:4,5,11;3:10-11)</a:t>
            </a:r>
          </a:p>
          <a:p>
            <a:pPr marL="1371600" lvl="1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Christ-Centered (1:3-7,9-10,13).</a:t>
            </a:r>
          </a:p>
          <a:p>
            <a:pPr marL="1371600" lvl="1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Transformative, i.e. Christ-likeness (1:3,5, 6, 12, 14).</a:t>
            </a:r>
          </a:p>
          <a:p>
            <a:pPr marL="1371600" lvl="1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Spiritual (1:3,17-18;19-23).</a:t>
            </a:r>
          </a:p>
          <a:p>
            <a:pPr marL="1371600" lvl="1"/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Is our purpose in life the pursuit of spiritual things? Is our purpose to respect the authority of Christ and to encourage the well-being of the people of God?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5245" y="200702"/>
            <a:ext cx="7475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God’s Purpose For Your Life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8646" y="1345520"/>
            <a:ext cx="8206339" cy="3902469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Salvation and Reconciliation</a:t>
            </a:r>
          </a:p>
          <a:p>
            <a:pPr marL="1371600" lvl="1"/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From sinful past (2:1-9)</a:t>
            </a:r>
          </a:p>
          <a:p>
            <a:pPr marL="1371600" lvl="1"/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the present (2:10; Phil. 2:12)</a:t>
            </a:r>
          </a:p>
          <a:p>
            <a:pPr marL="1371600" lvl="1"/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the future (Rom. 5:9-10; 13:11;   I Cor. 3:15; 5:5; I Pet. 1:9).</a:t>
            </a:r>
          </a:p>
          <a:p>
            <a:pPr marL="1371600" lvl="1"/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Reconciliation (2:11-22; 3:6).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1371600" lvl="1"/>
            <a:endParaRPr lang="en-US" sz="32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646" y="261175"/>
            <a:ext cx="857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God’s Desire For Your Life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86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491611" y="1405995"/>
            <a:ext cx="9264760" cy="4386250"/>
          </a:xfrm>
        </p:spPr>
        <p:txBody>
          <a:bodyPr>
            <a:noAutofit/>
          </a:bodyPr>
          <a:lstStyle/>
          <a:p>
            <a:pPr marL="1371600" lvl="1"/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unity of the gospel (3:1-11)</a:t>
            </a:r>
          </a:p>
          <a:p>
            <a:pPr marL="1371600" lvl="1"/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love of Christ (3:14-19)</a:t>
            </a:r>
          </a:p>
          <a:p>
            <a:pPr marL="1371600" lvl="1"/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glory of Christ in His church (3:20-21)</a:t>
            </a:r>
          </a:p>
          <a:p>
            <a:pPr marL="1371600" lvl="1"/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 precious is the story of the cross to us?</a:t>
            </a:r>
          </a:p>
          <a:p>
            <a:pPr marL="1371600" lvl="1"/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 we share it with others?</a:t>
            </a:r>
          </a:p>
          <a:p>
            <a:pPr marL="1371600" lvl="1"/>
            <a:endParaRPr lang="en-US" sz="3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873" y="261175"/>
            <a:ext cx="81572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God’s Revelation For Your Life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6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7766" y="786146"/>
            <a:ext cx="8977677" cy="4476961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Gifts for your growth (4:1-11)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Relationship for your growth         (4:11,16).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God’s model for your life –       Jesus Christ (4:12-16).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439" y="200702"/>
            <a:ext cx="83395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God’s Plan For Your Growth?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7767" y="1016580"/>
            <a:ext cx="8507346" cy="4476961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New Man in the Likeness of God (4:17-24).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Live in the Love of Christ (4:25-32).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Walk in love (5:2).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Walk in light (5:8).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Walk in wisdom (5:15-16).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1311" y="200702"/>
            <a:ext cx="82638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God’s Renewal For Your Life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48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7767" y="1016580"/>
            <a:ext cx="8507346" cy="4476961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endParaRPr lang="en-US" sz="3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908" y="200702"/>
            <a:ext cx="844661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God’s Battle Plan For Your Life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Ephesians 6:10-18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9304"/>
            <a:ext cx="9144000" cy="502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99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</TotalTime>
  <Words>350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22</cp:revision>
  <dcterms:created xsi:type="dcterms:W3CDTF">2014-03-26T14:03:34Z</dcterms:created>
  <dcterms:modified xsi:type="dcterms:W3CDTF">2019-03-24T01:38:49Z</dcterms:modified>
</cp:coreProperties>
</file>