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4" r:id="rId5"/>
    <p:sldId id="265" r:id="rId6"/>
    <p:sldId id="266" r:id="rId7"/>
    <p:sldId id="267" r:id="rId8"/>
    <p:sldId id="262" r:id="rId9"/>
    <p:sldId id="261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29" y="6215739"/>
            <a:ext cx="2399775" cy="2514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1552" y="2732616"/>
            <a:ext cx="4069880" cy="323295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29" y="6215739"/>
            <a:ext cx="2399775" cy="2514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1" y="646992"/>
            <a:ext cx="8620833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47954" y="5210482"/>
            <a:ext cx="3334703" cy="11649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96847" y="561830"/>
            <a:ext cx="758995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96846" y="5361518"/>
            <a:ext cx="7589953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01240" y="6215739"/>
            <a:ext cx="4454034" cy="251474"/>
          </a:xfrm>
        </p:spPr>
        <p:txBody>
          <a:bodyPr>
            <a:no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The Story Within the Story In The Book of Ruth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1" y="646992"/>
            <a:ext cx="5567877" cy="4319211"/>
          </a:xfrm>
        </p:spPr>
        <p:txBody>
          <a:bodyPr/>
          <a:lstStyle/>
          <a:p>
            <a:r>
              <a:rPr lang="en-US" sz="6600" dirty="0" smtClean="0"/>
              <a:t>The Story Within The Story:</a:t>
            </a:r>
          </a:p>
          <a:p>
            <a:r>
              <a:rPr lang="en-US" sz="2800" i="1" dirty="0" smtClean="0"/>
              <a:t>God’s Faithfulness To His People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1" y="1564977"/>
            <a:ext cx="4429463" cy="13084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Tragedy Strikes </a:t>
            </a:r>
            <a:br>
              <a:rPr lang="en-US" sz="3600" dirty="0" smtClean="0"/>
            </a:br>
            <a:r>
              <a:rPr lang="en-US" sz="2700" dirty="0" smtClean="0"/>
              <a:t>(Chapter 1)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7418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89" y="2706641"/>
            <a:ext cx="3784243" cy="302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513667"/>
            <a:ext cx="4429463" cy="13084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Life Is Sustained </a:t>
            </a:r>
            <a:br>
              <a:rPr lang="en-US" sz="3600" dirty="0" smtClean="0"/>
            </a:br>
            <a:r>
              <a:rPr lang="en-US" sz="2700" dirty="0" smtClean="0"/>
              <a:t>(Chapter 2)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7418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90" y="2539881"/>
            <a:ext cx="3784242" cy="32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4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564977"/>
            <a:ext cx="4429462" cy="13084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Redeemer Is Revealed </a:t>
            </a:r>
            <a:br>
              <a:rPr lang="en-US" sz="3600" dirty="0" smtClean="0"/>
            </a:br>
            <a:r>
              <a:rPr lang="en-US" sz="2700" dirty="0" smtClean="0"/>
              <a:t>(Chapter 3)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543060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39" y="2873401"/>
            <a:ext cx="4143826" cy="30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05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706081"/>
            <a:ext cx="4429462" cy="11031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Healing Restoration</a:t>
            </a:r>
            <a:br>
              <a:rPr lang="en-US" sz="3600" dirty="0" smtClean="0"/>
            </a:br>
            <a:r>
              <a:rPr lang="en-US" sz="2700" dirty="0" smtClean="0"/>
              <a:t>(Chapter 4)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684165"/>
            <a:ext cx="4069880" cy="467484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The Story of the Book of Ruth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359" y="3014505"/>
            <a:ext cx="3938559" cy="2360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919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1" y="646992"/>
            <a:ext cx="5567877" cy="4319211"/>
          </a:xfrm>
        </p:spPr>
        <p:txBody>
          <a:bodyPr/>
          <a:lstStyle/>
          <a:p>
            <a:r>
              <a:rPr lang="en-US" sz="6600" dirty="0" smtClean="0"/>
              <a:t>The Story Within The Story:</a:t>
            </a:r>
          </a:p>
          <a:p>
            <a:r>
              <a:rPr lang="en-US" sz="2800" i="1" dirty="0" smtClean="0"/>
              <a:t>God’s Faithfulness To His People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2172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The Lord’s Covenant Faithfulness.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Redemptive Restoration Through God’s People.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Divine Reversal and Transformation.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763</TotalTime>
  <Words>87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PowerPoint Presentation</vt:lpstr>
      <vt:lpstr>Tragedy Strikes  (Chapter 1) </vt:lpstr>
      <vt:lpstr>Life Is Sustained  (Chapter 2) </vt:lpstr>
      <vt:lpstr>A Redeemer Is Revealed  (Chapter 3) </vt:lpstr>
      <vt:lpstr>Healing Restoration (Chapter 4)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29</cp:revision>
  <dcterms:created xsi:type="dcterms:W3CDTF">2014-03-26T14:03:34Z</dcterms:created>
  <dcterms:modified xsi:type="dcterms:W3CDTF">2019-03-27T15:22:53Z</dcterms:modified>
</cp:coreProperties>
</file>