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60" r:id="rId4"/>
    <p:sldId id="261" r:id="rId5"/>
    <p:sldId id="257" r:id="rId6"/>
    <p:sldId id="264" r:id="rId7"/>
    <p:sldId id="265" r:id="rId8"/>
    <p:sldId id="266" r:id="rId9"/>
    <p:sldId id="267" r:id="rId10"/>
    <p:sldId id="268" r:id="rId11"/>
    <p:sldId id="269" r:id="rId12"/>
    <p:sldId id="270" r:id="rId13"/>
    <p:sldId id="272" r:id="rId14"/>
    <p:sldId id="271" r:id="rId15"/>
    <p:sldId id="273" r:id="rId16"/>
    <p:sldId id="274" r:id="rId17"/>
    <p:sldId id="263"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87" autoAdjust="0"/>
    <p:restoredTop sz="94660"/>
  </p:normalViewPr>
  <p:slideViewPr>
    <p:cSldViewPr snapToGrid="0" snapToObjects="1">
      <p:cViewPr varScale="1">
        <p:scale>
          <a:sx n="73" d="100"/>
          <a:sy n="73" d="100"/>
        </p:scale>
        <p:origin x="528" y="6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019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2742934" y="5489877"/>
            <a:ext cx="3650196" cy="520700"/>
          </a:xfrm>
        </p:spPr>
        <p:txBody>
          <a:bodyPr>
            <a:normAutofit/>
          </a:bodyPr>
          <a:lstStyle>
            <a:lvl1pPr>
              <a:defRPr sz="1600"/>
            </a:lvl1pPr>
          </a:lstStyle>
          <a:p>
            <a:pPr lvl="0"/>
            <a:r>
              <a:rPr lang="en-US" dirty="0"/>
              <a:t>Add Your Subtitle</a:t>
            </a:r>
          </a:p>
        </p:txBody>
      </p:sp>
    </p:spTree>
    <p:extLst>
      <p:ext uri="{BB962C8B-B14F-4D97-AF65-F5344CB8AC3E}">
        <p14:creationId xmlns:p14="http://schemas.microsoft.com/office/powerpoint/2010/main" val="1018787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31327" y="3969672"/>
            <a:ext cx="6943530" cy="1370904"/>
          </a:xfrm>
        </p:spPr>
        <p:txBody>
          <a:bodyPr/>
          <a:lstStyle/>
          <a:p>
            <a:r>
              <a:rPr lang="en-US" dirty="0"/>
              <a:t>Add Your Title</a:t>
            </a:r>
          </a:p>
        </p:txBody>
      </p:sp>
      <p:sp>
        <p:nvSpPr>
          <p:cNvPr id="4" name="Text Placeholder 3"/>
          <p:cNvSpPr>
            <a:spLocks noGrp="1"/>
          </p:cNvSpPr>
          <p:nvPr>
            <p:ph type="body" sz="quarter" idx="12" hasCustomPrompt="1"/>
          </p:nvPr>
        </p:nvSpPr>
        <p:spPr>
          <a:xfrm>
            <a:off x="2742934" y="5489877"/>
            <a:ext cx="3650196" cy="520700"/>
          </a:xfrm>
        </p:spPr>
        <p:txBody>
          <a:bodyPr>
            <a:normAutofit/>
          </a:bodyPr>
          <a:lstStyle>
            <a:lvl1pPr>
              <a:defRPr sz="1600"/>
            </a:lvl1pPr>
          </a:lstStyle>
          <a:p>
            <a:pPr lvl="0"/>
            <a:r>
              <a:rPr lang="en-US" dirty="0"/>
              <a:t>Add Your Subtitle</a:t>
            </a:r>
          </a:p>
        </p:txBody>
      </p:sp>
    </p:spTree>
    <p:extLst>
      <p:ext uri="{BB962C8B-B14F-4D97-AF65-F5344CB8AC3E}">
        <p14:creationId xmlns:p14="http://schemas.microsoft.com/office/powerpoint/2010/main" val="3366272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468313" y="597585"/>
            <a:ext cx="8211824" cy="3622456"/>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941050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468313" y="597585"/>
            <a:ext cx="8211824" cy="3622456"/>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630400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41775" y="5819340"/>
            <a:ext cx="3078594" cy="689592"/>
          </a:xfrm>
        </p:spPr>
        <p:txBody>
          <a:bodyPr>
            <a:normAutofit/>
          </a:bodyPr>
          <a:lstStyle>
            <a:lvl1pPr>
              <a:defRPr sz="1600"/>
            </a:lvl1pPr>
          </a:lstStyle>
          <a:p>
            <a:r>
              <a:rPr lang="en-US" dirty="0"/>
              <a:t>Add Your Title</a:t>
            </a:r>
          </a:p>
        </p:txBody>
      </p:sp>
      <p:sp>
        <p:nvSpPr>
          <p:cNvPr id="5" name="Text Placeholder 6"/>
          <p:cNvSpPr>
            <a:spLocks noGrp="1"/>
          </p:cNvSpPr>
          <p:nvPr>
            <p:ph type="body" sz="quarter" idx="11" hasCustomPrompt="1"/>
          </p:nvPr>
        </p:nvSpPr>
        <p:spPr>
          <a:xfrm>
            <a:off x="468313" y="597585"/>
            <a:ext cx="8211824" cy="3622456"/>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343601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526737" y="561830"/>
            <a:ext cx="8160063" cy="4486813"/>
          </a:xfrm>
        </p:spPr>
        <p:txBody>
          <a:bodyPr anchor="ctr"/>
          <a:lstStyle>
            <a:lvl1pPr marL="0" indent="0">
              <a:buFont typeface="Arial"/>
              <a:buNone/>
              <a:defRPr/>
            </a:lvl1pPr>
            <a:lvl2pPr marL="457200" indent="0">
              <a:buNone/>
              <a:defRPr/>
            </a:lvl2pPr>
            <a:lvl3pPr marL="914400" indent="0">
              <a:buFont typeface="Arial"/>
              <a:buNone/>
              <a:defRPr/>
            </a:lvl3pPr>
            <a:lvl4pPr marL="1371600" indent="0">
              <a:buFont typeface="Arial"/>
              <a:buNone/>
              <a:defRPr/>
            </a:lvl4pPr>
            <a:lvl5pPr marL="1828800"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527050" y="5361518"/>
            <a:ext cx="8159750" cy="990253"/>
          </a:xfrm>
        </p:spPr>
        <p:txBody>
          <a:bodyPr>
            <a:normAutofit/>
          </a:bodyPr>
          <a:lstStyle>
            <a:lvl1pPr>
              <a:defRPr sz="1400" baseline="0"/>
            </a:lvl1pPr>
          </a:lstStyle>
          <a:p>
            <a:pPr lvl="0"/>
            <a:r>
              <a:rPr lang="en-US" dirty="0"/>
              <a:t>Add Verse Here</a:t>
            </a:r>
          </a:p>
        </p:txBody>
      </p:sp>
    </p:spTree>
    <p:extLst>
      <p:ext uri="{BB962C8B-B14F-4D97-AF65-F5344CB8AC3E}">
        <p14:creationId xmlns:p14="http://schemas.microsoft.com/office/powerpoint/2010/main" val="4063350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526737" y="561829"/>
            <a:ext cx="8160063" cy="5805547"/>
          </a:xfrm>
        </p:spPr>
        <p:txBody>
          <a:bodyPr anchor="ctr"/>
          <a:lstStyle>
            <a:lvl1pPr marL="0" indent="0">
              <a:buFont typeface="Arial"/>
              <a:buNone/>
              <a:defRPr/>
            </a:lvl1pPr>
            <a:lvl2pPr marL="457200" indent="0">
              <a:buNone/>
              <a:defRPr/>
            </a:lvl2pPr>
            <a:lvl3pPr marL="914400" indent="0">
              <a:buFont typeface="Arial"/>
              <a:buNone/>
              <a:defRPr/>
            </a:lvl3pPr>
            <a:lvl4pPr marL="1371600" indent="0">
              <a:buFont typeface="Arial"/>
              <a:buNone/>
              <a:defRPr/>
            </a:lvl4pPr>
            <a:lvl5pPr marL="1828800" indent="0">
              <a:buFont typeface="Arial"/>
              <a:buNone/>
              <a:defRPr/>
            </a:lvl5pPr>
          </a:lstStyle>
          <a:p>
            <a:pPr lvl="0"/>
            <a:r>
              <a:rPr lang="en-US" dirty="0"/>
              <a:t>Add Your Text Here</a:t>
            </a:r>
          </a:p>
        </p:txBody>
      </p:sp>
    </p:spTree>
    <p:extLst>
      <p:ext uri="{BB962C8B-B14F-4D97-AF65-F5344CB8AC3E}">
        <p14:creationId xmlns:p14="http://schemas.microsoft.com/office/powerpoint/2010/main" val="3822514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3/27/2019</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4" r:id="rId2"/>
    <p:sldLayoutId id="2147483651" r:id="rId3"/>
    <p:sldLayoutId id="2147483652" r:id="rId4"/>
    <p:sldLayoutId id="2147483656" r:id="rId5"/>
    <p:sldLayoutId id="2147483655" r:id="rId6"/>
    <p:sldLayoutId id="2147483650" r:id="rId7"/>
    <p:sldLayoutId id="2147483657" r:id="rId8"/>
  </p:sldLayoutIdLst>
  <p:txStyles>
    <p:titleStyle>
      <a:lvl1pPr algn="ctr" defTabSz="914400" rtl="0" eaLnBrk="1" latinLnBrk="0" hangingPunct="1">
        <a:spcBef>
          <a:spcPct val="0"/>
        </a:spcBef>
        <a:buNone/>
        <a:defRPr sz="4400" kern="1200">
          <a:solidFill>
            <a:schemeClr val="tx1"/>
          </a:solidFill>
          <a:latin typeface="+mj-lt"/>
          <a:ea typeface="+mj-ea"/>
          <a:cs typeface="Adelle-Regular"/>
        </a:defRPr>
      </a:lvl1pPr>
    </p:titleStyle>
    <p:bodyStyle>
      <a:lvl1pPr marL="0" indent="0" algn="ctr" defTabSz="914400" rtl="0" eaLnBrk="1" latinLnBrk="0" hangingPunct="1">
        <a:spcBef>
          <a:spcPct val="20000"/>
        </a:spcBef>
        <a:buFont typeface="Arial"/>
        <a:buNone/>
        <a:defRPr sz="3000" kern="1200">
          <a:solidFill>
            <a:schemeClr val="tx1"/>
          </a:solidFill>
          <a:latin typeface="+mn-lt"/>
          <a:ea typeface="+mn-ea"/>
          <a:cs typeface="Apple Chancery"/>
        </a:defRPr>
      </a:lvl1pPr>
      <a:lvl2pPr marL="914400" indent="-457200" algn="ctr" defTabSz="914400" rtl="0" eaLnBrk="1" latinLnBrk="0" hangingPunct="1">
        <a:spcBef>
          <a:spcPct val="20000"/>
        </a:spcBef>
        <a:buFont typeface="Arial"/>
        <a:buChar char="•"/>
        <a:defRPr sz="3000" kern="1200">
          <a:solidFill>
            <a:schemeClr val="tx1"/>
          </a:solidFill>
          <a:latin typeface="+mn-lt"/>
          <a:ea typeface="+mn-ea"/>
          <a:cs typeface="Apple Chancery"/>
        </a:defRPr>
      </a:lvl2pPr>
      <a:lvl3pPr marL="914400" indent="0" algn="ctr" defTabSz="914400" rtl="0" eaLnBrk="1" latinLnBrk="0" hangingPunct="1">
        <a:spcBef>
          <a:spcPct val="20000"/>
        </a:spcBef>
        <a:buFont typeface="Arial" pitchFamily="34" charset="0"/>
        <a:buNone/>
        <a:defRPr sz="3000" kern="1200">
          <a:solidFill>
            <a:schemeClr val="tx1"/>
          </a:solidFill>
          <a:latin typeface="+mn-lt"/>
          <a:ea typeface="+mn-ea"/>
          <a:cs typeface="Apple Chancery"/>
        </a:defRPr>
      </a:lvl3pPr>
      <a:lvl4pPr marL="1371600" indent="0" algn="ctr" defTabSz="914400" rtl="0" eaLnBrk="1" latinLnBrk="0" hangingPunct="1">
        <a:spcBef>
          <a:spcPct val="20000"/>
        </a:spcBef>
        <a:buFont typeface="Arial" pitchFamily="34" charset="0"/>
        <a:buNone/>
        <a:defRPr sz="3000" kern="1200">
          <a:solidFill>
            <a:schemeClr val="tx1"/>
          </a:solidFill>
          <a:latin typeface="+mn-lt"/>
          <a:ea typeface="+mn-ea"/>
          <a:cs typeface="Apple Chancery"/>
        </a:defRPr>
      </a:lvl4pPr>
      <a:lvl5pPr marL="1828800" indent="0" algn="ctr" defTabSz="914400" rtl="0" eaLnBrk="1" latinLnBrk="0" hangingPunct="1">
        <a:spcBef>
          <a:spcPct val="20000"/>
        </a:spcBef>
        <a:buFont typeface="Arial" pitchFamily="34" charset="0"/>
        <a:buNone/>
        <a:defRPr sz="3000" kern="1200">
          <a:solidFill>
            <a:schemeClr val="tx1"/>
          </a:solidFill>
          <a:latin typeface="+mn-lt"/>
          <a:ea typeface="+mn-ea"/>
          <a:cs typeface="Apple Chancery"/>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325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27330" y="1911728"/>
            <a:ext cx="8523707" cy="4171343"/>
          </a:xfrm>
        </p:spPr>
        <p:txBody>
          <a:bodyPr>
            <a:noAutofit/>
          </a:bodyPr>
          <a:lstStyle/>
          <a:p>
            <a:pPr marL="0" lvl="2"/>
            <a:r>
              <a:rPr lang="en-US" sz="5400" b="1" dirty="0">
                <a:effectLst>
                  <a:glow rad="228600">
                    <a:schemeClr val="accent5">
                      <a:satMod val="175000"/>
                      <a:alpha val="40000"/>
                    </a:schemeClr>
                  </a:glow>
                </a:effectLst>
              </a:rPr>
              <a:t>“I am the way, the truth, and the life; no man comes to the Father but through Me.”</a:t>
            </a:r>
          </a:p>
          <a:p>
            <a:pPr marL="0" lvl="2"/>
            <a:r>
              <a:rPr lang="en-US" sz="5400" b="1" dirty="0">
                <a:effectLst>
                  <a:glow rad="228600">
                    <a:schemeClr val="accent5">
                      <a:satMod val="175000"/>
                      <a:alpha val="40000"/>
                    </a:schemeClr>
                  </a:glow>
                </a:effectLst>
              </a:rPr>
              <a:t>(John 14:6)</a:t>
            </a:r>
          </a:p>
        </p:txBody>
      </p:sp>
      <p:sp>
        <p:nvSpPr>
          <p:cNvPr id="5" name="Text Placeholder 4"/>
          <p:cNvSpPr>
            <a:spLocks noGrp="1"/>
          </p:cNvSpPr>
          <p:nvPr>
            <p:ph type="body" sz="quarter" idx="14"/>
          </p:nvPr>
        </p:nvSpPr>
        <p:spPr>
          <a:xfrm>
            <a:off x="526737" y="384571"/>
            <a:ext cx="8159750" cy="990253"/>
          </a:xfrm>
        </p:spPr>
        <p:txBody>
          <a:bodyPr>
            <a:noAutofit/>
          </a:bodyPr>
          <a:lstStyle/>
          <a:p>
            <a:r>
              <a:rPr lang="en-US" sz="4400" b="1" dirty="0">
                <a:effectLst>
                  <a:glow rad="228600">
                    <a:schemeClr val="accent5">
                      <a:satMod val="175000"/>
                      <a:alpha val="40000"/>
                    </a:schemeClr>
                  </a:glow>
                </a:effectLst>
              </a:rPr>
              <a:t>We Must Make A Choice About The Claims of Jesus</a:t>
            </a:r>
          </a:p>
        </p:txBody>
      </p:sp>
    </p:spTree>
    <p:extLst>
      <p:ext uri="{BB962C8B-B14F-4D97-AF65-F5344CB8AC3E}">
        <p14:creationId xmlns:p14="http://schemas.microsoft.com/office/powerpoint/2010/main" val="7958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26737" y="2134327"/>
            <a:ext cx="8160063" cy="4171343"/>
          </a:xfrm>
        </p:spPr>
        <p:txBody>
          <a:bodyPr>
            <a:noAutofit/>
          </a:bodyPr>
          <a:lstStyle/>
          <a:p>
            <a:pPr marL="457200" indent="-457200" algn="l">
              <a:buFont typeface="Arial"/>
              <a:buChar char="•"/>
            </a:pPr>
            <a:r>
              <a:rPr lang="en-US" sz="3200" b="1" dirty="0">
                <a:effectLst>
                  <a:glow rad="228600">
                    <a:schemeClr val="accent5">
                      <a:satMod val="175000"/>
                      <a:alpha val="40000"/>
                    </a:schemeClr>
                  </a:glow>
                </a:effectLst>
              </a:rPr>
              <a:t>The gospel is the power of God to salvation (Romans 1:16).</a:t>
            </a:r>
          </a:p>
          <a:p>
            <a:pPr marL="457200" indent="-457200" algn="l">
              <a:buFont typeface="Arial"/>
              <a:buChar char="•"/>
            </a:pPr>
            <a:r>
              <a:rPr lang="en-US" sz="3200" b="1" dirty="0">
                <a:effectLst>
                  <a:glow rad="228600">
                    <a:schemeClr val="accent5">
                      <a:satMod val="175000"/>
                      <a:alpha val="40000"/>
                    </a:schemeClr>
                  </a:glow>
                </a:effectLst>
              </a:rPr>
              <a:t>In order for the gospel to save our souls we must obey it (Mark 16:15-16; Romans 1:5; 6:16,17; 16:26).</a:t>
            </a:r>
          </a:p>
          <a:p>
            <a:pPr marL="457200" indent="-457200" algn="l">
              <a:buFont typeface="Arial"/>
              <a:buChar char="•"/>
            </a:pPr>
            <a:r>
              <a:rPr lang="en-US" sz="3200" b="1" dirty="0">
                <a:effectLst>
                  <a:glow rad="228600">
                    <a:schemeClr val="accent5">
                      <a:satMod val="175000"/>
                      <a:alpha val="40000"/>
                    </a:schemeClr>
                  </a:glow>
                </a:effectLst>
              </a:rPr>
              <a:t>We must place our absolute trust in Jesus Christ as Lord (Heb. 11:6; John 3:16).</a:t>
            </a:r>
          </a:p>
          <a:p>
            <a:pPr marL="457200" indent="-457200" algn="l">
              <a:buFont typeface="Arial"/>
              <a:buChar char="•"/>
            </a:pPr>
            <a:endParaRPr lang="en-US" sz="3200" b="1" dirty="0">
              <a:effectLst>
                <a:glow rad="228600">
                  <a:schemeClr val="accent5">
                    <a:satMod val="175000"/>
                    <a:alpha val="40000"/>
                  </a:schemeClr>
                </a:glow>
              </a:effectLst>
            </a:endParaRPr>
          </a:p>
        </p:txBody>
      </p:sp>
      <p:sp>
        <p:nvSpPr>
          <p:cNvPr id="5" name="Text Placeholder 4"/>
          <p:cNvSpPr>
            <a:spLocks noGrp="1"/>
          </p:cNvSpPr>
          <p:nvPr>
            <p:ph type="body" sz="quarter" idx="14"/>
          </p:nvPr>
        </p:nvSpPr>
        <p:spPr>
          <a:xfrm>
            <a:off x="526737" y="384571"/>
            <a:ext cx="8159750" cy="990253"/>
          </a:xfrm>
        </p:spPr>
        <p:txBody>
          <a:bodyPr>
            <a:noAutofit/>
          </a:bodyPr>
          <a:lstStyle/>
          <a:p>
            <a:r>
              <a:rPr lang="en-US" sz="4400" b="1" dirty="0">
                <a:effectLst>
                  <a:glow rad="228600">
                    <a:schemeClr val="accent5">
                      <a:satMod val="175000"/>
                      <a:alpha val="40000"/>
                    </a:schemeClr>
                  </a:glow>
                </a:effectLst>
              </a:rPr>
              <a:t>We Must Make A Choice About The Confession of the Gospel</a:t>
            </a:r>
          </a:p>
        </p:txBody>
      </p:sp>
    </p:spTree>
    <p:extLst>
      <p:ext uri="{BB962C8B-B14F-4D97-AF65-F5344CB8AC3E}">
        <p14:creationId xmlns:p14="http://schemas.microsoft.com/office/powerpoint/2010/main" val="428151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dissolve">
                                      <p:cBhvr>
                                        <p:cTn id="11" dur="500"/>
                                        <p:tgtEl>
                                          <p:spTgt spid="2">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dissolve">
                                      <p:cBhvr>
                                        <p:cTn id="1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26737" y="1806977"/>
            <a:ext cx="8160063" cy="4498693"/>
          </a:xfrm>
        </p:spPr>
        <p:txBody>
          <a:bodyPr>
            <a:noAutofit/>
          </a:bodyPr>
          <a:lstStyle/>
          <a:p>
            <a:pPr marL="457200" indent="-457200" algn="l">
              <a:buFont typeface="Arial"/>
              <a:buChar char="•"/>
            </a:pPr>
            <a:r>
              <a:rPr lang="en-US" sz="3200" b="1" dirty="0">
                <a:effectLst>
                  <a:glow rad="228600">
                    <a:schemeClr val="accent5">
                      <a:satMod val="175000"/>
                      <a:alpha val="40000"/>
                    </a:schemeClr>
                  </a:glow>
                </a:effectLst>
              </a:rPr>
              <a:t>We must express our allegiance to Jesus as the resurrected Redeemer (Matthew 10:32,33; Romans 10:9-10).</a:t>
            </a:r>
          </a:p>
          <a:p>
            <a:pPr marL="457200" indent="-457200" algn="l">
              <a:buFont typeface="Arial"/>
              <a:buChar char="•"/>
            </a:pPr>
            <a:r>
              <a:rPr lang="en-US" sz="3200" b="1" dirty="0">
                <a:effectLst>
                  <a:glow rad="228600">
                    <a:schemeClr val="accent5">
                      <a:satMod val="175000"/>
                      <a:alpha val="40000"/>
                    </a:schemeClr>
                  </a:glow>
                </a:effectLst>
              </a:rPr>
              <a:t>We must surrender to Christ in baptism for the forgiveness of our sins (Acts 2:38; Romans 6:3, 4; Gal. 3:26-27; Col. 2:11-13; I Peter 3:21).</a:t>
            </a:r>
          </a:p>
          <a:p>
            <a:pPr marL="457200" indent="-457200" algn="l">
              <a:buFont typeface="Arial"/>
              <a:buChar char="•"/>
            </a:pPr>
            <a:r>
              <a:rPr lang="en-US" sz="3200" b="1" dirty="0">
                <a:effectLst>
                  <a:glow rad="228600">
                    <a:schemeClr val="accent5">
                      <a:satMod val="175000"/>
                      <a:alpha val="40000"/>
                    </a:schemeClr>
                  </a:glow>
                </a:effectLst>
              </a:rPr>
              <a:t>To refuse to make a choice – is to make a choice!</a:t>
            </a:r>
          </a:p>
        </p:txBody>
      </p:sp>
      <p:sp>
        <p:nvSpPr>
          <p:cNvPr id="5" name="Text Placeholder 4"/>
          <p:cNvSpPr>
            <a:spLocks noGrp="1"/>
          </p:cNvSpPr>
          <p:nvPr>
            <p:ph type="body" sz="quarter" idx="14"/>
          </p:nvPr>
        </p:nvSpPr>
        <p:spPr>
          <a:xfrm>
            <a:off x="526737" y="384571"/>
            <a:ext cx="8159750" cy="990253"/>
          </a:xfrm>
        </p:spPr>
        <p:txBody>
          <a:bodyPr>
            <a:noAutofit/>
          </a:bodyPr>
          <a:lstStyle/>
          <a:p>
            <a:r>
              <a:rPr lang="en-US" sz="4400" b="1" dirty="0">
                <a:effectLst>
                  <a:glow rad="228600">
                    <a:schemeClr val="accent5">
                      <a:satMod val="175000"/>
                      <a:alpha val="40000"/>
                    </a:schemeClr>
                  </a:glow>
                </a:effectLst>
              </a:rPr>
              <a:t>We Must Make A Choice About The Confession of the Gospel</a:t>
            </a:r>
          </a:p>
        </p:txBody>
      </p:sp>
    </p:spTree>
    <p:extLst>
      <p:ext uri="{BB962C8B-B14F-4D97-AF65-F5344CB8AC3E}">
        <p14:creationId xmlns:p14="http://schemas.microsoft.com/office/powerpoint/2010/main" val="192032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dissolve">
                                      <p:cBhvr>
                                        <p:cTn id="11" dur="500"/>
                                        <p:tgtEl>
                                          <p:spTgt spid="2">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dissolve">
                                      <p:cBhvr>
                                        <p:cTn id="1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26737" y="2098982"/>
            <a:ext cx="8160063" cy="4040402"/>
          </a:xfrm>
        </p:spPr>
        <p:txBody>
          <a:bodyPr>
            <a:noAutofit/>
          </a:bodyPr>
          <a:lstStyle/>
          <a:p>
            <a:pPr marL="457200" indent="-457200" algn="l">
              <a:buFont typeface="Arial"/>
              <a:buChar char="•"/>
            </a:pPr>
            <a:r>
              <a:rPr lang="en-US" sz="3600" b="1" dirty="0">
                <a:effectLst>
                  <a:glow rad="228600">
                    <a:schemeClr val="accent5">
                      <a:satMod val="175000"/>
                      <a:alpha val="40000"/>
                    </a:schemeClr>
                  </a:glow>
                </a:effectLst>
              </a:rPr>
              <a:t>The call of the repentance of the Kingdom (Matt. 5:27-30).</a:t>
            </a:r>
          </a:p>
          <a:p>
            <a:pPr marL="457200" indent="-457200" algn="l">
              <a:buFont typeface="Arial"/>
              <a:buChar char="•"/>
            </a:pPr>
            <a:r>
              <a:rPr lang="en-US" sz="3600" b="1" dirty="0">
                <a:effectLst>
                  <a:glow rad="228600">
                    <a:schemeClr val="accent5">
                      <a:satMod val="175000"/>
                      <a:alpha val="40000"/>
                    </a:schemeClr>
                  </a:glow>
                </a:effectLst>
              </a:rPr>
              <a:t>The value of the soul (Matthew 16:24-27).</a:t>
            </a:r>
          </a:p>
          <a:p>
            <a:pPr marL="457200" indent="-457200" algn="l">
              <a:buFont typeface="Arial"/>
              <a:buChar char="•"/>
            </a:pPr>
            <a:r>
              <a:rPr lang="en-US" sz="3600" b="1" dirty="0">
                <a:effectLst>
                  <a:glow rad="228600">
                    <a:schemeClr val="accent5">
                      <a:satMod val="175000"/>
                      <a:alpha val="40000"/>
                    </a:schemeClr>
                  </a:glow>
                </a:effectLst>
              </a:rPr>
              <a:t>The blessing of fellowship with God (2 Cor. 6:14-18).</a:t>
            </a:r>
          </a:p>
        </p:txBody>
      </p:sp>
      <p:sp>
        <p:nvSpPr>
          <p:cNvPr id="5" name="Text Placeholder 4"/>
          <p:cNvSpPr>
            <a:spLocks noGrp="1"/>
          </p:cNvSpPr>
          <p:nvPr>
            <p:ph type="body" sz="quarter" idx="14"/>
          </p:nvPr>
        </p:nvSpPr>
        <p:spPr>
          <a:xfrm>
            <a:off x="410075" y="596521"/>
            <a:ext cx="8373456" cy="990253"/>
          </a:xfrm>
        </p:spPr>
        <p:txBody>
          <a:bodyPr>
            <a:noAutofit/>
          </a:bodyPr>
          <a:lstStyle/>
          <a:p>
            <a:r>
              <a:rPr lang="en-US" sz="4400" b="1" dirty="0">
                <a:effectLst>
                  <a:glow rad="228600">
                    <a:schemeClr val="accent5">
                      <a:satMod val="175000"/>
                      <a:alpha val="40000"/>
                    </a:schemeClr>
                  </a:glow>
                </a:effectLst>
              </a:rPr>
              <a:t>We Must Make A Choice About Commitment To the Holiness of Christ</a:t>
            </a:r>
          </a:p>
        </p:txBody>
      </p:sp>
    </p:spTree>
    <p:extLst>
      <p:ext uri="{BB962C8B-B14F-4D97-AF65-F5344CB8AC3E}">
        <p14:creationId xmlns:p14="http://schemas.microsoft.com/office/powerpoint/2010/main" val="67333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dissolve">
                                      <p:cBhvr>
                                        <p:cTn id="11" dur="500"/>
                                        <p:tgtEl>
                                          <p:spTgt spid="2">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dissolve">
                                      <p:cBhvr>
                                        <p:cTn id="1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25922" y="2265268"/>
            <a:ext cx="4354471" cy="4040402"/>
          </a:xfrm>
        </p:spPr>
        <p:txBody>
          <a:bodyPr>
            <a:noAutofit/>
          </a:bodyPr>
          <a:lstStyle/>
          <a:p>
            <a:pPr marL="457200" indent="-457200" algn="l">
              <a:buFont typeface="Arial"/>
              <a:buChar char="•"/>
            </a:pPr>
            <a:r>
              <a:rPr lang="en-US" sz="3400" b="1" dirty="0">
                <a:effectLst>
                  <a:glow rad="228600">
                    <a:schemeClr val="accent5">
                      <a:satMod val="175000"/>
                      <a:alpha val="40000"/>
                    </a:schemeClr>
                  </a:glow>
                </a:effectLst>
              </a:rPr>
              <a:t>Our active role in discipleship (Romans 6:11-13; 2 Cor. 7:1).</a:t>
            </a:r>
          </a:p>
          <a:p>
            <a:pPr marL="457200" indent="-457200" algn="l">
              <a:buFont typeface="Arial"/>
              <a:buChar char="•"/>
            </a:pPr>
            <a:r>
              <a:rPr lang="en-US" sz="3400" b="1" dirty="0">
                <a:effectLst>
                  <a:glow rad="228600">
                    <a:schemeClr val="accent5">
                      <a:satMod val="175000"/>
                      <a:alpha val="40000"/>
                    </a:schemeClr>
                  </a:glow>
                </a:effectLst>
              </a:rPr>
              <a:t>Embracing the pilgrimage (I Pet. 1:13-18).</a:t>
            </a:r>
          </a:p>
        </p:txBody>
      </p:sp>
      <p:sp>
        <p:nvSpPr>
          <p:cNvPr id="5" name="Text Placeholder 4"/>
          <p:cNvSpPr>
            <a:spLocks noGrp="1"/>
          </p:cNvSpPr>
          <p:nvPr>
            <p:ph type="body" sz="quarter" idx="14"/>
          </p:nvPr>
        </p:nvSpPr>
        <p:spPr>
          <a:xfrm>
            <a:off x="526737" y="687227"/>
            <a:ext cx="8159750" cy="990253"/>
          </a:xfrm>
        </p:spPr>
        <p:txBody>
          <a:bodyPr>
            <a:noAutofit/>
          </a:bodyPr>
          <a:lstStyle/>
          <a:p>
            <a:r>
              <a:rPr lang="en-US" sz="4400" b="1" dirty="0">
                <a:effectLst>
                  <a:glow rad="228600">
                    <a:schemeClr val="accent5">
                      <a:satMod val="175000"/>
                      <a:alpha val="40000"/>
                    </a:schemeClr>
                  </a:glow>
                </a:effectLst>
              </a:rPr>
              <a:t>We Must Make A Choice About Commitment To the Holiness of Christ</a:t>
            </a:r>
          </a:p>
        </p:txBody>
      </p:sp>
      <p:pic>
        <p:nvPicPr>
          <p:cNvPr id="4" name="Picture 3"/>
          <p:cNvPicPr>
            <a:picLocks noChangeAspect="1"/>
          </p:cNvPicPr>
          <p:nvPr/>
        </p:nvPicPr>
        <p:blipFill>
          <a:blip r:embed="rId2"/>
          <a:stretch>
            <a:fillRect/>
          </a:stretch>
        </p:blipFill>
        <p:spPr>
          <a:xfrm>
            <a:off x="5278055" y="2606272"/>
            <a:ext cx="3508783" cy="3699398"/>
          </a:xfrm>
          <a:prstGeom prst="rect">
            <a:avLst/>
          </a:prstGeom>
          <a:ln>
            <a:noFill/>
          </a:ln>
          <a:effectLst>
            <a:softEdge rad="112500"/>
          </a:effectLst>
        </p:spPr>
      </p:pic>
    </p:spTree>
    <p:extLst>
      <p:ext uri="{BB962C8B-B14F-4D97-AF65-F5344CB8AC3E}">
        <p14:creationId xmlns:p14="http://schemas.microsoft.com/office/powerpoint/2010/main" val="5999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dissolve">
                                      <p:cBhvr>
                                        <p:cTn id="11"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26424" y="2265268"/>
            <a:ext cx="8160063" cy="4040402"/>
          </a:xfrm>
        </p:spPr>
        <p:txBody>
          <a:bodyPr>
            <a:noAutofit/>
          </a:bodyPr>
          <a:lstStyle/>
          <a:p>
            <a:pPr marL="457200" indent="-457200" algn="l">
              <a:buFont typeface="Arial"/>
              <a:buChar char="•"/>
            </a:pPr>
            <a:r>
              <a:rPr lang="en-US" b="1" dirty="0">
                <a:effectLst>
                  <a:glow rad="228600">
                    <a:schemeClr val="accent5">
                      <a:satMod val="175000"/>
                      <a:alpha val="40000"/>
                    </a:schemeClr>
                  </a:glow>
                </a:effectLst>
              </a:rPr>
              <a:t>We must remove “self” from the throne of our lives and coronate Jesus as the King of our heart (Matt. 16:24; Galatians 2:20; Romans 6:3-7).</a:t>
            </a:r>
          </a:p>
          <a:p>
            <a:pPr marL="457200" indent="-457200" algn="l">
              <a:buFont typeface="Arial"/>
              <a:buChar char="•"/>
            </a:pPr>
            <a:r>
              <a:rPr lang="en-US" b="1" dirty="0">
                <a:effectLst>
                  <a:glow rad="228600">
                    <a:schemeClr val="accent5">
                      <a:satMod val="175000"/>
                      <a:alpha val="40000"/>
                    </a:schemeClr>
                  </a:glow>
                </a:effectLst>
              </a:rPr>
              <a:t>We can shame and crucify Jesus all over again in our lives (Heb. 6:4-6; 10:26-31).</a:t>
            </a:r>
          </a:p>
          <a:p>
            <a:pPr marL="457200" indent="-457200" algn="l">
              <a:buFont typeface="Arial"/>
              <a:buChar char="•"/>
            </a:pPr>
            <a:r>
              <a:rPr lang="en-US" b="1" dirty="0">
                <a:effectLst>
                  <a:glow rad="228600">
                    <a:schemeClr val="accent5">
                      <a:satMod val="175000"/>
                      <a:alpha val="40000"/>
                    </a:schemeClr>
                  </a:glow>
                </a:effectLst>
              </a:rPr>
              <a:t>Or we can coronate Jesus as the King of our lives (Acts 2:36-38; Colossians 3:1,2; Eph. 1:22-23; Phil. 2:9-11).</a:t>
            </a:r>
          </a:p>
        </p:txBody>
      </p:sp>
      <p:sp>
        <p:nvSpPr>
          <p:cNvPr id="5" name="Text Placeholder 4"/>
          <p:cNvSpPr>
            <a:spLocks noGrp="1"/>
          </p:cNvSpPr>
          <p:nvPr>
            <p:ph type="body" sz="quarter" idx="14"/>
          </p:nvPr>
        </p:nvSpPr>
        <p:spPr>
          <a:xfrm>
            <a:off x="526737" y="659546"/>
            <a:ext cx="8159750" cy="990253"/>
          </a:xfrm>
        </p:spPr>
        <p:txBody>
          <a:bodyPr>
            <a:noAutofit/>
          </a:bodyPr>
          <a:lstStyle/>
          <a:p>
            <a:r>
              <a:rPr lang="en-US" sz="4000" b="1" dirty="0">
                <a:effectLst>
                  <a:glow rad="228600">
                    <a:schemeClr val="accent5">
                      <a:satMod val="175000"/>
                      <a:alpha val="40000"/>
                    </a:schemeClr>
                  </a:glow>
                </a:effectLst>
              </a:rPr>
              <a:t>We Must Make A Choice About The Coronation or Crucifixion of Jesus In Our Lives</a:t>
            </a:r>
          </a:p>
        </p:txBody>
      </p:sp>
    </p:spTree>
    <p:extLst>
      <p:ext uri="{BB962C8B-B14F-4D97-AF65-F5344CB8AC3E}">
        <p14:creationId xmlns:p14="http://schemas.microsoft.com/office/powerpoint/2010/main" val="406133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dissolve">
                                      <p:cBhvr>
                                        <p:cTn id="11" dur="500"/>
                                        <p:tgtEl>
                                          <p:spTgt spid="2">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dissolve">
                                      <p:cBhvr>
                                        <p:cTn id="1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80915" y="2415742"/>
            <a:ext cx="4831000" cy="4040402"/>
          </a:xfrm>
        </p:spPr>
        <p:txBody>
          <a:bodyPr>
            <a:noAutofit/>
          </a:bodyPr>
          <a:lstStyle/>
          <a:p>
            <a:pPr marL="457200" indent="-457200" algn="l">
              <a:buFont typeface="Arial"/>
              <a:buChar char="•"/>
            </a:pPr>
            <a:r>
              <a:rPr lang="en-US" sz="3600" b="1" dirty="0">
                <a:effectLst>
                  <a:glow rad="228600">
                    <a:schemeClr val="accent5">
                      <a:satMod val="175000"/>
                      <a:alpha val="40000"/>
                    </a:schemeClr>
                  </a:glow>
                </a:effectLst>
              </a:rPr>
              <a:t>It Is Decision Time!</a:t>
            </a:r>
          </a:p>
          <a:p>
            <a:pPr marL="457200" indent="-457200" algn="l">
              <a:buFont typeface="Arial"/>
              <a:buChar char="•"/>
            </a:pPr>
            <a:r>
              <a:rPr lang="en-US" sz="3600" b="1" dirty="0">
                <a:effectLst>
                  <a:glow rad="228600">
                    <a:schemeClr val="accent5">
                      <a:satMod val="175000"/>
                      <a:alpha val="40000"/>
                    </a:schemeClr>
                  </a:glow>
                </a:effectLst>
              </a:rPr>
              <a:t>What Choice Will You Make?</a:t>
            </a:r>
          </a:p>
          <a:p>
            <a:pPr marL="457200" indent="-457200" algn="l">
              <a:buFont typeface="Arial"/>
              <a:buChar char="•"/>
            </a:pPr>
            <a:r>
              <a:rPr lang="en-US" sz="3600" b="1" dirty="0">
                <a:effectLst>
                  <a:glow rad="228600">
                    <a:schemeClr val="accent5">
                      <a:satMod val="175000"/>
                      <a:alpha val="40000"/>
                    </a:schemeClr>
                  </a:glow>
                </a:effectLst>
              </a:rPr>
              <a:t>Pilate Could Not Be Neutral and Neither Can We!</a:t>
            </a:r>
          </a:p>
          <a:p>
            <a:pPr marL="457200" indent="-457200" algn="l">
              <a:buFont typeface="Arial"/>
              <a:buChar char="•"/>
            </a:pPr>
            <a:endParaRPr lang="en-US" sz="3600" b="1" dirty="0">
              <a:effectLst>
                <a:glow rad="228600">
                  <a:schemeClr val="accent5">
                    <a:satMod val="175000"/>
                    <a:alpha val="40000"/>
                  </a:schemeClr>
                </a:glow>
              </a:effectLst>
            </a:endParaRPr>
          </a:p>
        </p:txBody>
      </p:sp>
      <p:sp>
        <p:nvSpPr>
          <p:cNvPr id="5" name="Text Placeholder 4"/>
          <p:cNvSpPr>
            <a:spLocks noGrp="1"/>
          </p:cNvSpPr>
          <p:nvPr>
            <p:ph type="body" sz="quarter" idx="14"/>
          </p:nvPr>
        </p:nvSpPr>
        <p:spPr>
          <a:xfrm>
            <a:off x="526425" y="319101"/>
            <a:ext cx="8159750" cy="990253"/>
          </a:xfrm>
        </p:spPr>
        <p:txBody>
          <a:bodyPr>
            <a:noAutofit/>
          </a:bodyPr>
          <a:lstStyle/>
          <a:p>
            <a:r>
              <a:rPr lang="en-US" sz="8000" b="1" dirty="0">
                <a:effectLst>
                  <a:glow rad="228600">
                    <a:schemeClr val="accent5">
                      <a:satMod val="175000"/>
                      <a:alpha val="40000"/>
                    </a:schemeClr>
                  </a:glow>
                </a:effectLst>
              </a:rPr>
              <a:t>Our Choice!</a:t>
            </a:r>
          </a:p>
        </p:txBody>
      </p:sp>
      <p:pic>
        <p:nvPicPr>
          <p:cNvPr id="3" name="Picture 2"/>
          <p:cNvPicPr>
            <a:picLocks noChangeAspect="1"/>
          </p:cNvPicPr>
          <p:nvPr/>
        </p:nvPicPr>
        <p:blipFill>
          <a:blip r:embed="rId2"/>
          <a:stretch>
            <a:fillRect/>
          </a:stretch>
        </p:blipFill>
        <p:spPr>
          <a:xfrm>
            <a:off x="5383881" y="2069205"/>
            <a:ext cx="3439335" cy="4386939"/>
          </a:xfrm>
          <a:prstGeom prst="rect">
            <a:avLst/>
          </a:prstGeom>
          <a:ln>
            <a:noFill/>
          </a:ln>
          <a:effectLst>
            <a:softEdge rad="112500"/>
          </a:effectLst>
        </p:spPr>
      </p:pic>
    </p:spTree>
    <p:extLst>
      <p:ext uri="{BB962C8B-B14F-4D97-AF65-F5344CB8AC3E}">
        <p14:creationId xmlns:p14="http://schemas.microsoft.com/office/powerpoint/2010/main" val="2851745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dissolve">
                                      <p:cBhvr>
                                        <p:cTn id="16"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544258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86867" y="605448"/>
            <a:ext cx="8211824" cy="4190090"/>
          </a:xfrm>
        </p:spPr>
        <p:txBody>
          <a:bodyPr>
            <a:noAutofit/>
          </a:bodyPr>
          <a:lstStyle/>
          <a:p>
            <a:pPr marL="457200" indent="-457200" algn="l">
              <a:buFont typeface="Arial"/>
              <a:buChar char="•"/>
            </a:pPr>
            <a:r>
              <a:rPr lang="en-US" sz="3200" b="1" dirty="0">
                <a:effectLst>
                  <a:glow rad="228600">
                    <a:schemeClr val="accent5">
                      <a:satMod val="175000"/>
                      <a:alpha val="40000"/>
                    </a:schemeClr>
                  </a:glow>
                </a:effectLst>
              </a:rPr>
              <a:t>Pilate underestimated the hatred of the Jewish leadership toward Jesus (Matthew 27:21-23).</a:t>
            </a:r>
          </a:p>
          <a:p>
            <a:pPr marL="457200" indent="-457200" algn="l">
              <a:buFont typeface="Arial"/>
              <a:buChar char="•"/>
            </a:pPr>
            <a:r>
              <a:rPr lang="en-US" sz="3200" b="1" dirty="0">
                <a:effectLst>
                  <a:glow rad="228600">
                    <a:schemeClr val="accent5">
                      <a:satMod val="175000"/>
                      <a:alpha val="40000"/>
                    </a:schemeClr>
                  </a:glow>
                </a:effectLst>
              </a:rPr>
              <a:t>He believed in the innocence of Jesus (Luke 23:14-15).</a:t>
            </a:r>
          </a:p>
          <a:p>
            <a:pPr marL="457200" indent="-457200" algn="l">
              <a:buFont typeface="Arial"/>
              <a:buChar char="•"/>
            </a:pPr>
            <a:r>
              <a:rPr lang="en-US" sz="3200" b="1" dirty="0">
                <a:effectLst>
                  <a:glow rad="228600">
                    <a:schemeClr val="accent5">
                      <a:satMod val="175000"/>
                      <a:alpha val="40000"/>
                    </a:schemeClr>
                  </a:glow>
                </a:effectLst>
              </a:rPr>
              <a:t>He even sent Jesus to Herod to escape the situation (Luke 23:6-12).</a:t>
            </a:r>
          </a:p>
          <a:p>
            <a:pPr marL="457200" indent="-457200" algn="l">
              <a:buFont typeface="Arial"/>
              <a:buChar char="•"/>
            </a:pPr>
            <a:r>
              <a:rPr lang="en-US" sz="3200" b="1" dirty="0">
                <a:effectLst>
                  <a:glow rad="228600">
                    <a:schemeClr val="accent5">
                      <a:satMod val="175000"/>
                      <a:alpha val="40000"/>
                    </a:schemeClr>
                  </a:glow>
                </a:effectLst>
              </a:rPr>
              <a:t>Pilate desired to release Jesus (Luke 23:20; John 19:12).</a:t>
            </a:r>
          </a:p>
        </p:txBody>
      </p:sp>
    </p:spTree>
    <p:extLst>
      <p:ext uri="{BB962C8B-B14F-4D97-AF65-F5344CB8AC3E}">
        <p14:creationId xmlns:p14="http://schemas.microsoft.com/office/powerpoint/2010/main" val="92046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68313" y="818716"/>
            <a:ext cx="8211824" cy="4312678"/>
          </a:xfrm>
        </p:spPr>
        <p:txBody>
          <a:bodyPr>
            <a:normAutofit fontScale="92500" lnSpcReduction="20000"/>
          </a:bodyPr>
          <a:lstStyle/>
          <a:p>
            <a:r>
              <a:rPr lang="en-US" sz="3900" b="1" i="1" dirty="0">
                <a:effectLst>
                  <a:glow rad="228600">
                    <a:schemeClr val="accent5">
                      <a:satMod val="175000"/>
                      <a:alpha val="40000"/>
                    </a:schemeClr>
                  </a:glow>
                </a:effectLst>
              </a:rPr>
              <a:t>“When Pilate saw that he was accomplishing nothing, but rather a riot was starting, he took water and washed his hands in front of the crowd, saying, ‘I am innocent of this man’s blood; see to it yourselves.’ And all the people said, ‘His blood be on us and on our children’”</a:t>
            </a:r>
            <a:r>
              <a:rPr lang="en-US" sz="3900" b="1" dirty="0">
                <a:effectLst>
                  <a:glow rad="228600">
                    <a:schemeClr val="accent5">
                      <a:satMod val="175000"/>
                      <a:alpha val="40000"/>
                    </a:schemeClr>
                  </a:glow>
                </a:effectLst>
              </a:rPr>
              <a:t> </a:t>
            </a:r>
            <a:endParaRPr lang="en-US" sz="3500" b="1" dirty="0">
              <a:effectLst>
                <a:glow rad="228600">
                  <a:schemeClr val="accent5">
                    <a:satMod val="175000"/>
                    <a:alpha val="40000"/>
                  </a:schemeClr>
                </a:glow>
              </a:effectLst>
            </a:endParaRPr>
          </a:p>
          <a:p>
            <a:r>
              <a:rPr lang="en-US" b="1" dirty="0">
                <a:effectLst>
                  <a:glow rad="228600">
                    <a:schemeClr val="accent5">
                      <a:satMod val="175000"/>
                      <a:alpha val="40000"/>
                    </a:schemeClr>
                  </a:glow>
                </a:effectLst>
              </a:rPr>
              <a:t>(Matthew 27:20-25).</a:t>
            </a:r>
          </a:p>
          <a:p>
            <a:endParaRPr lang="en-US" b="1" dirty="0">
              <a:effectLst>
                <a:glow rad="228600">
                  <a:schemeClr val="accent5">
                    <a:satMod val="175000"/>
                    <a:alpha val="40000"/>
                  </a:schemeClr>
                </a:glow>
              </a:effectLst>
            </a:endParaRPr>
          </a:p>
        </p:txBody>
      </p:sp>
    </p:spTree>
    <p:extLst>
      <p:ext uri="{BB962C8B-B14F-4D97-AF65-F5344CB8AC3E}">
        <p14:creationId xmlns:p14="http://schemas.microsoft.com/office/powerpoint/2010/main" val="374352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51336" y="561829"/>
            <a:ext cx="5067583" cy="5805547"/>
          </a:xfrm>
        </p:spPr>
        <p:txBody>
          <a:bodyPr>
            <a:normAutofit fontScale="92500"/>
          </a:bodyPr>
          <a:lstStyle/>
          <a:p>
            <a:pPr marL="457200" indent="-457200" algn="l">
              <a:buFont typeface="Arial"/>
              <a:buChar char="•"/>
            </a:pPr>
            <a:r>
              <a:rPr lang="en-US" b="1" dirty="0">
                <a:effectLst>
                  <a:glow rad="228600">
                    <a:schemeClr val="accent4">
                      <a:satMod val="175000"/>
                      <a:alpha val="40000"/>
                    </a:schemeClr>
                  </a:glow>
                </a:effectLst>
              </a:rPr>
              <a:t>Perhaps, Pilate was using a familiar Jewish ceremony to claim innocence (Deut. 21:1-9).</a:t>
            </a:r>
          </a:p>
          <a:p>
            <a:pPr marL="457200" indent="-457200" algn="l">
              <a:buFont typeface="Arial"/>
              <a:buChar char="•"/>
            </a:pPr>
            <a:r>
              <a:rPr lang="en-US" b="1" dirty="0">
                <a:effectLst>
                  <a:glow rad="228600">
                    <a:schemeClr val="accent4">
                      <a:satMod val="175000"/>
                      <a:alpha val="40000"/>
                    </a:schemeClr>
                  </a:glow>
                </a:effectLst>
              </a:rPr>
              <a:t>The fact was, however, that the ceremony did not apply to Pilate.</a:t>
            </a:r>
          </a:p>
          <a:p>
            <a:pPr marL="457200" indent="-457200" algn="l">
              <a:buFont typeface="Arial"/>
              <a:buChar char="•"/>
            </a:pPr>
            <a:r>
              <a:rPr lang="en-US" b="1" dirty="0">
                <a:effectLst>
                  <a:glow rad="228600">
                    <a:schemeClr val="accent4">
                      <a:satMod val="175000"/>
                      <a:alpha val="40000"/>
                    </a:schemeClr>
                  </a:glow>
                </a:effectLst>
              </a:rPr>
              <a:t>He did know the merits of the case and was still guilty of consenting to the Jewish mob in the murder of Christ (Acts 2:22-24).</a:t>
            </a:r>
          </a:p>
        </p:txBody>
      </p:sp>
      <p:pic>
        <p:nvPicPr>
          <p:cNvPr id="2" name="Picture 1"/>
          <p:cNvPicPr>
            <a:picLocks noChangeAspect="1"/>
          </p:cNvPicPr>
          <p:nvPr/>
        </p:nvPicPr>
        <p:blipFill>
          <a:blip r:embed="rId2"/>
          <a:stretch>
            <a:fillRect/>
          </a:stretch>
        </p:blipFill>
        <p:spPr>
          <a:xfrm>
            <a:off x="5424745" y="597584"/>
            <a:ext cx="3499473" cy="5769792"/>
          </a:xfrm>
          <a:prstGeom prst="rect">
            <a:avLst/>
          </a:prstGeom>
          <a:ln>
            <a:noFill/>
          </a:ln>
          <a:effectLst>
            <a:softEdge rad="112500"/>
          </a:effectLst>
        </p:spPr>
      </p:pic>
    </p:spTree>
    <p:extLst>
      <p:ext uri="{BB962C8B-B14F-4D97-AF65-F5344CB8AC3E}">
        <p14:creationId xmlns:p14="http://schemas.microsoft.com/office/powerpoint/2010/main" val="140548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dissolve">
                                      <p:cBhvr>
                                        <p:cTn id="11" dur="500"/>
                                        <p:tgtEl>
                                          <p:spTgt spid="5">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dissolve">
                                      <p:cBhvr>
                                        <p:cTn id="1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26737" y="1859353"/>
            <a:ext cx="8160063" cy="4557102"/>
          </a:xfrm>
        </p:spPr>
        <p:txBody>
          <a:bodyPr>
            <a:normAutofit fontScale="92500"/>
          </a:bodyPr>
          <a:lstStyle/>
          <a:p>
            <a:pPr marL="457200" indent="-457200" algn="l">
              <a:buFont typeface="Arial"/>
              <a:buChar char="•"/>
            </a:pPr>
            <a:r>
              <a:rPr lang="en-US" b="1" dirty="0">
                <a:effectLst>
                  <a:glow rad="228600">
                    <a:schemeClr val="accent5">
                      <a:satMod val="175000"/>
                      <a:alpha val="40000"/>
                    </a:schemeClr>
                  </a:glow>
                </a:effectLst>
              </a:rPr>
              <a:t>Divine King (John 18:36-37; cf. Matt. 3:16-17).</a:t>
            </a:r>
          </a:p>
          <a:p>
            <a:pPr marL="457200" indent="-457200" algn="l">
              <a:buFont typeface="Arial"/>
              <a:buChar char="•"/>
            </a:pPr>
            <a:r>
              <a:rPr lang="en-US" b="1" dirty="0">
                <a:effectLst>
                  <a:glow rad="228600">
                    <a:schemeClr val="accent5">
                      <a:satMod val="175000"/>
                      <a:alpha val="40000"/>
                    </a:schemeClr>
                  </a:glow>
                </a:effectLst>
              </a:rPr>
              <a:t>True Messiah (John 18:32).</a:t>
            </a:r>
          </a:p>
          <a:p>
            <a:pPr marL="457200" indent="-457200" algn="l">
              <a:buFont typeface="Arial"/>
              <a:buChar char="•"/>
            </a:pPr>
            <a:r>
              <a:rPr lang="en-US" b="1" dirty="0">
                <a:effectLst>
                  <a:glow rad="228600">
                    <a:schemeClr val="accent5">
                      <a:satMod val="175000"/>
                      <a:alpha val="40000"/>
                    </a:schemeClr>
                  </a:glow>
                </a:effectLst>
              </a:rPr>
              <a:t>Witness to the Truth (John 18:36-38).</a:t>
            </a:r>
          </a:p>
          <a:p>
            <a:pPr marL="457200" indent="-457200" algn="l">
              <a:buFont typeface="Arial"/>
              <a:buChar char="•"/>
            </a:pPr>
            <a:r>
              <a:rPr lang="en-US" b="1" dirty="0">
                <a:effectLst>
                  <a:glow rad="228600">
                    <a:schemeClr val="accent5">
                      <a:satMod val="175000"/>
                      <a:alpha val="40000"/>
                    </a:schemeClr>
                  </a:glow>
                </a:effectLst>
              </a:rPr>
              <a:t>Son of God (John 19:7; cf. Luke 23:35; Matthew 1:23).</a:t>
            </a:r>
          </a:p>
          <a:p>
            <a:pPr marL="457200" indent="-457200" algn="l">
              <a:buFont typeface="Arial"/>
              <a:buChar char="•"/>
            </a:pPr>
            <a:r>
              <a:rPr lang="en-US" b="1" dirty="0">
                <a:effectLst>
                  <a:glow rad="228600">
                    <a:schemeClr val="accent5">
                      <a:satMod val="175000"/>
                      <a:alpha val="40000"/>
                    </a:schemeClr>
                  </a:glow>
                </a:effectLst>
              </a:rPr>
              <a:t>There is no room biblically to consider Jesus as merely a good teacher, only a man, a social reformer, or one of many ways!</a:t>
            </a:r>
          </a:p>
        </p:txBody>
      </p:sp>
      <p:sp>
        <p:nvSpPr>
          <p:cNvPr id="5" name="Text Placeholder 4"/>
          <p:cNvSpPr>
            <a:spLocks noGrp="1"/>
          </p:cNvSpPr>
          <p:nvPr>
            <p:ph type="body" sz="quarter" idx="14"/>
          </p:nvPr>
        </p:nvSpPr>
        <p:spPr>
          <a:xfrm>
            <a:off x="526737" y="384571"/>
            <a:ext cx="8159750" cy="990253"/>
          </a:xfrm>
        </p:spPr>
        <p:txBody>
          <a:bodyPr>
            <a:noAutofit/>
          </a:bodyPr>
          <a:lstStyle/>
          <a:p>
            <a:r>
              <a:rPr lang="en-US" sz="4400" b="1" dirty="0">
                <a:effectLst>
                  <a:glow rad="228600">
                    <a:schemeClr val="accent5">
                      <a:satMod val="175000"/>
                      <a:alpha val="40000"/>
                    </a:schemeClr>
                  </a:glow>
                </a:effectLst>
              </a:rPr>
              <a:t>We Must Make A Choice About The Claims of Jesus</a:t>
            </a:r>
          </a:p>
        </p:txBody>
      </p:sp>
    </p:spTree>
    <p:extLst>
      <p:ext uri="{BB962C8B-B14F-4D97-AF65-F5344CB8AC3E}">
        <p14:creationId xmlns:p14="http://schemas.microsoft.com/office/powerpoint/2010/main" val="387725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dissolve">
                                      <p:cBhvr>
                                        <p:cTn id="11" dur="500"/>
                                        <p:tgtEl>
                                          <p:spTgt spid="2">
                                            <p:txEl>
                                              <p:pRg st="1" end="1"/>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dissolve">
                                      <p:cBhvr>
                                        <p:cTn id="15" dur="500"/>
                                        <p:tgtEl>
                                          <p:spTgt spid="2">
                                            <p:txEl>
                                              <p:pRg st="2" end="2"/>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dissolve">
                                      <p:cBhvr>
                                        <p:cTn id="19" dur="500"/>
                                        <p:tgtEl>
                                          <p:spTgt spid="2">
                                            <p:txEl>
                                              <p:pRg st="3" end="3"/>
                                            </p:txEl>
                                          </p:spTgt>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dissolve">
                                      <p:cBhvr>
                                        <p:cTn id="2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26737" y="2160515"/>
            <a:ext cx="8160063" cy="4171343"/>
          </a:xfrm>
        </p:spPr>
        <p:txBody>
          <a:bodyPr>
            <a:noAutofit/>
          </a:bodyPr>
          <a:lstStyle/>
          <a:p>
            <a:pPr marL="0" lvl="2"/>
            <a:r>
              <a:rPr lang="en-US" b="1" dirty="0">
                <a:effectLst>
                  <a:glow rad="228600">
                    <a:schemeClr val="accent5">
                      <a:satMod val="175000"/>
                      <a:alpha val="40000"/>
                    </a:schemeClr>
                  </a:glow>
                </a:effectLst>
              </a:rPr>
              <a:t>“Now, therefore fear the Lord and serve Him in sincerity and truth; and put away the gods which your fathers served beyond the River and in Egypt, and serve the Lord. If it is disagreeable in your sight to serve the Lord, choose for yourselves today whom you will serve…but as for me and my house we will serve the Lord” </a:t>
            </a:r>
          </a:p>
          <a:p>
            <a:pPr marL="0" lvl="2"/>
            <a:r>
              <a:rPr lang="en-US" b="1" dirty="0">
                <a:effectLst>
                  <a:glow rad="228600">
                    <a:schemeClr val="accent5">
                      <a:satMod val="175000"/>
                      <a:alpha val="40000"/>
                    </a:schemeClr>
                  </a:glow>
                </a:effectLst>
              </a:rPr>
              <a:t>(Joshua 24:14-16).</a:t>
            </a:r>
          </a:p>
          <a:p>
            <a:endParaRPr lang="en-US" b="1" dirty="0">
              <a:effectLst>
                <a:glow rad="228600">
                  <a:schemeClr val="accent5">
                    <a:satMod val="175000"/>
                    <a:alpha val="40000"/>
                  </a:schemeClr>
                </a:glow>
              </a:effectLst>
            </a:endParaRPr>
          </a:p>
        </p:txBody>
      </p:sp>
      <p:sp>
        <p:nvSpPr>
          <p:cNvPr id="5" name="Text Placeholder 4"/>
          <p:cNvSpPr>
            <a:spLocks noGrp="1"/>
          </p:cNvSpPr>
          <p:nvPr>
            <p:ph type="body" sz="quarter" idx="14"/>
          </p:nvPr>
        </p:nvSpPr>
        <p:spPr>
          <a:xfrm>
            <a:off x="526737" y="384571"/>
            <a:ext cx="8159750" cy="990253"/>
          </a:xfrm>
        </p:spPr>
        <p:txBody>
          <a:bodyPr>
            <a:noAutofit/>
          </a:bodyPr>
          <a:lstStyle/>
          <a:p>
            <a:r>
              <a:rPr lang="en-US" sz="4400" b="1" dirty="0">
                <a:effectLst>
                  <a:glow rad="228600">
                    <a:schemeClr val="accent5">
                      <a:satMod val="175000"/>
                      <a:alpha val="40000"/>
                    </a:schemeClr>
                  </a:glow>
                </a:effectLst>
              </a:rPr>
              <a:t>We Must Make A Choice About The Claims of Jesus</a:t>
            </a:r>
          </a:p>
        </p:txBody>
      </p:sp>
    </p:spTree>
    <p:extLst>
      <p:ext uri="{BB962C8B-B14F-4D97-AF65-F5344CB8AC3E}">
        <p14:creationId xmlns:p14="http://schemas.microsoft.com/office/powerpoint/2010/main" val="422090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26424" y="1911728"/>
            <a:ext cx="8160063" cy="4171343"/>
          </a:xfrm>
        </p:spPr>
        <p:txBody>
          <a:bodyPr>
            <a:noAutofit/>
          </a:bodyPr>
          <a:lstStyle/>
          <a:p>
            <a:pPr marL="0" lvl="2"/>
            <a:r>
              <a:rPr lang="en-US" sz="4000" b="1" dirty="0">
                <a:effectLst>
                  <a:glow rad="228600">
                    <a:schemeClr val="accent5">
                      <a:satMod val="175000"/>
                      <a:alpha val="40000"/>
                    </a:schemeClr>
                  </a:glow>
                </a:effectLst>
              </a:rPr>
              <a:t>“Elijah came near to all the people and said, ‘How long will you hesitate between two opinions? If the Lord be God follow Him; but if Baal        follow Him’” </a:t>
            </a:r>
          </a:p>
          <a:p>
            <a:pPr marL="0" lvl="2"/>
            <a:r>
              <a:rPr lang="en-US" sz="3200" b="1" dirty="0">
                <a:effectLst>
                  <a:glow rad="228600">
                    <a:schemeClr val="accent5">
                      <a:satMod val="175000"/>
                      <a:alpha val="40000"/>
                    </a:schemeClr>
                  </a:glow>
                </a:effectLst>
              </a:rPr>
              <a:t>(I Kings 18:21).</a:t>
            </a:r>
          </a:p>
        </p:txBody>
      </p:sp>
      <p:sp>
        <p:nvSpPr>
          <p:cNvPr id="5" name="Text Placeholder 4"/>
          <p:cNvSpPr>
            <a:spLocks noGrp="1"/>
          </p:cNvSpPr>
          <p:nvPr>
            <p:ph type="body" sz="quarter" idx="14"/>
          </p:nvPr>
        </p:nvSpPr>
        <p:spPr>
          <a:xfrm>
            <a:off x="526737" y="384571"/>
            <a:ext cx="8159750" cy="990253"/>
          </a:xfrm>
        </p:spPr>
        <p:txBody>
          <a:bodyPr>
            <a:noAutofit/>
          </a:bodyPr>
          <a:lstStyle/>
          <a:p>
            <a:r>
              <a:rPr lang="en-US" sz="4400" b="1" dirty="0">
                <a:effectLst>
                  <a:glow rad="228600">
                    <a:schemeClr val="accent5">
                      <a:satMod val="175000"/>
                      <a:alpha val="40000"/>
                    </a:schemeClr>
                  </a:glow>
                </a:effectLst>
              </a:rPr>
              <a:t>We Must Make A Choice About The Claims of Jesus</a:t>
            </a:r>
          </a:p>
        </p:txBody>
      </p:sp>
    </p:spTree>
    <p:extLst>
      <p:ext uri="{BB962C8B-B14F-4D97-AF65-F5344CB8AC3E}">
        <p14:creationId xmlns:p14="http://schemas.microsoft.com/office/powerpoint/2010/main" val="344763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27330" y="1911728"/>
            <a:ext cx="8523707" cy="4171343"/>
          </a:xfrm>
        </p:spPr>
        <p:txBody>
          <a:bodyPr>
            <a:noAutofit/>
          </a:bodyPr>
          <a:lstStyle/>
          <a:p>
            <a:pPr marL="0" lvl="2"/>
            <a:r>
              <a:rPr lang="en-US" sz="4000" b="1" dirty="0">
                <a:effectLst>
                  <a:glow rad="228600">
                    <a:schemeClr val="accent5">
                      <a:satMod val="175000"/>
                      <a:alpha val="40000"/>
                    </a:schemeClr>
                  </a:glow>
                </a:effectLst>
              </a:rPr>
              <a:t>“No one can serve two masters; for either he will hate the one and love the other, or he will be devoted to one and despise the other. You cannot serve God and wealth.”</a:t>
            </a:r>
          </a:p>
          <a:p>
            <a:pPr marL="0" lvl="2"/>
            <a:r>
              <a:rPr lang="en-US" sz="4000" b="1" dirty="0">
                <a:effectLst>
                  <a:glow rad="228600">
                    <a:schemeClr val="accent5">
                      <a:satMod val="175000"/>
                      <a:alpha val="40000"/>
                    </a:schemeClr>
                  </a:glow>
                </a:effectLst>
              </a:rPr>
              <a:t>(Matthew 6:24)</a:t>
            </a:r>
          </a:p>
        </p:txBody>
      </p:sp>
      <p:sp>
        <p:nvSpPr>
          <p:cNvPr id="5" name="Text Placeholder 4"/>
          <p:cNvSpPr>
            <a:spLocks noGrp="1"/>
          </p:cNvSpPr>
          <p:nvPr>
            <p:ph type="body" sz="quarter" idx="14"/>
          </p:nvPr>
        </p:nvSpPr>
        <p:spPr>
          <a:xfrm>
            <a:off x="526737" y="384571"/>
            <a:ext cx="8159750" cy="990253"/>
          </a:xfrm>
        </p:spPr>
        <p:txBody>
          <a:bodyPr>
            <a:noAutofit/>
          </a:bodyPr>
          <a:lstStyle/>
          <a:p>
            <a:r>
              <a:rPr lang="en-US" sz="4400" b="1" dirty="0">
                <a:effectLst>
                  <a:glow rad="228600">
                    <a:schemeClr val="accent5">
                      <a:satMod val="175000"/>
                      <a:alpha val="40000"/>
                    </a:schemeClr>
                  </a:glow>
                </a:effectLst>
              </a:rPr>
              <a:t>We Must Make A Choice About The Claims of Jesus</a:t>
            </a:r>
          </a:p>
        </p:txBody>
      </p:sp>
    </p:spTree>
    <p:extLst>
      <p:ext uri="{BB962C8B-B14F-4D97-AF65-F5344CB8AC3E}">
        <p14:creationId xmlns:p14="http://schemas.microsoft.com/office/powerpoint/2010/main" val="276693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27330" y="1911728"/>
            <a:ext cx="8523707" cy="4171343"/>
          </a:xfrm>
        </p:spPr>
        <p:txBody>
          <a:bodyPr>
            <a:noAutofit/>
          </a:bodyPr>
          <a:lstStyle/>
          <a:p>
            <a:pPr marL="0" lvl="2"/>
            <a:r>
              <a:rPr lang="en-US" sz="4800" b="1" dirty="0">
                <a:effectLst>
                  <a:glow rad="228600">
                    <a:schemeClr val="accent5">
                      <a:satMod val="175000"/>
                      <a:alpha val="40000"/>
                    </a:schemeClr>
                  </a:glow>
                </a:effectLst>
              </a:rPr>
              <a:t>“He who is not with me is against me; and he who does not gather with me scatters.”</a:t>
            </a:r>
          </a:p>
          <a:p>
            <a:pPr marL="0" lvl="2"/>
            <a:r>
              <a:rPr lang="en-US" sz="4800" b="1" dirty="0">
                <a:effectLst>
                  <a:glow rad="228600">
                    <a:schemeClr val="accent5">
                      <a:satMod val="175000"/>
                      <a:alpha val="40000"/>
                    </a:schemeClr>
                  </a:glow>
                </a:effectLst>
              </a:rPr>
              <a:t> (Matthew 12:30)</a:t>
            </a:r>
          </a:p>
        </p:txBody>
      </p:sp>
      <p:sp>
        <p:nvSpPr>
          <p:cNvPr id="5" name="Text Placeholder 4"/>
          <p:cNvSpPr>
            <a:spLocks noGrp="1"/>
          </p:cNvSpPr>
          <p:nvPr>
            <p:ph type="body" sz="quarter" idx="14"/>
          </p:nvPr>
        </p:nvSpPr>
        <p:spPr>
          <a:xfrm>
            <a:off x="526737" y="384571"/>
            <a:ext cx="8159750" cy="990253"/>
          </a:xfrm>
        </p:spPr>
        <p:txBody>
          <a:bodyPr>
            <a:noAutofit/>
          </a:bodyPr>
          <a:lstStyle/>
          <a:p>
            <a:r>
              <a:rPr lang="en-US" sz="4400" b="1" dirty="0">
                <a:effectLst>
                  <a:glow rad="228600">
                    <a:schemeClr val="accent5">
                      <a:satMod val="175000"/>
                      <a:alpha val="40000"/>
                    </a:schemeClr>
                  </a:glow>
                </a:effectLst>
              </a:rPr>
              <a:t>We Must Make A Choice About The Claims of Jesus</a:t>
            </a:r>
          </a:p>
        </p:txBody>
      </p:sp>
    </p:spTree>
    <p:extLst>
      <p:ext uri="{BB962C8B-B14F-4D97-AF65-F5344CB8AC3E}">
        <p14:creationId xmlns:p14="http://schemas.microsoft.com/office/powerpoint/2010/main" val="84629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theme/theme1.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382</TotalTime>
  <Words>856</Words>
  <Application>Microsoft Office PowerPoint</Application>
  <PresentationFormat>On-screen Show (4:3)</PresentationFormat>
  <Paragraphs>53</Paragraphs>
  <Slides>17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Trebuchet MS</vt:lpstr>
      <vt:lpstr>Default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RT Creative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Chapman</dc:creator>
  <cp:lastModifiedBy>Olsen Park</cp:lastModifiedBy>
  <cp:revision>32</cp:revision>
  <dcterms:created xsi:type="dcterms:W3CDTF">2014-03-26T14:03:34Z</dcterms:created>
  <dcterms:modified xsi:type="dcterms:W3CDTF">2019-03-27T15:44:24Z</dcterms:modified>
</cp:coreProperties>
</file>