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7AE85"/>
    <a:srgbClr val="FF0000"/>
    <a:srgbClr val="0066FF"/>
    <a:srgbClr val="663300"/>
    <a:srgbClr val="9FBFFF"/>
    <a:srgbClr val="DA6D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6DD7-6ECB-469B-86FA-DF1EC29359C9}" type="datetimeFigureOut">
              <a:rPr lang="en-US" smtClean="0"/>
              <a:pPr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5781-DB9C-4CF3-AA22-BCFD9A670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5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5781-DB9C-4CF3-AA22-BCFD9A6705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8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2664-1758-4A29-BA80-E1A797BA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73F6-E79B-4DE0-9B37-5D7D249B1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CF134-D6D3-47CA-B726-C59ED4396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51D2-9F3A-4424-B5F8-2B74B0774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9BB55-B6C0-427D-BCFB-4622EE84A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093B-FD71-41DF-BFB5-2A5DA4CD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400B-2ED3-4FFC-B681-523C4E0F2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AC44E-48CC-496B-99B9-911EBD7D6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B91F-6F3A-49A4-9F31-4B5334F1E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0D63-43C1-498A-94F3-6390956D1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077B6-CBE2-4419-89FC-BE5684553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89E8A5A-6729-45EA-B428-2FCB72D412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676400"/>
            <a:ext cx="6057900" cy="788193"/>
          </a:xfrm>
          <a:effectLst/>
        </p:spPr>
        <p:txBody>
          <a:bodyPr/>
          <a:lstStyle/>
          <a:p>
            <a:r>
              <a:rPr lang="en-US" sz="4400" b="1" dirty="0">
                <a:solidFill>
                  <a:srgbClr val="663300"/>
                </a:solidFill>
                <a:latin typeface="Calibri" panose="020F0502020204030204" pitchFamily="34" charset="0"/>
              </a:rPr>
              <a:t>Jonah 1:1-3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2897980"/>
            <a:ext cx="6057900" cy="2131220"/>
          </a:xfrm>
          <a:effectLst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</a:rPr>
              <a:t>Jonah and his duty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</a:rPr>
              <a:t> The Christian’s duty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</a:rPr>
              <a:t> The truth regarding duty</a:t>
            </a:r>
          </a:p>
        </p:txBody>
      </p:sp>
      <p:pic>
        <p:nvPicPr>
          <p:cNvPr id="2053" name="Picture 5" descr="Jonah_sh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09600"/>
            <a:ext cx="2486025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828925" y="685800"/>
            <a:ext cx="6057900" cy="857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Flight From Duty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57175" y="5562600"/>
            <a:ext cx="8629650" cy="685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7175" y="5687452"/>
            <a:ext cx="862965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550" b="1" dirty="0">
                <a:solidFill>
                  <a:schemeClr val="bg1"/>
                </a:solidFill>
                <a:latin typeface="Calibri" panose="020F0502020204030204" pitchFamily="34" charset="0"/>
              </a:rPr>
              <a:t>Life is not pleasure nor popularity, but purpose – life is duty!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1B4711-FC00-49DC-9F0E-DB65C4B6351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533400"/>
            <a:ext cx="6457950" cy="571500"/>
          </a:xfrm>
          <a:effectLst/>
        </p:spPr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Calibri" panose="020F0502020204030204" pitchFamily="34" charset="0"/>
              </a:rPr>
              <a:t>Jonah and His Duty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495557"/>
            <a:ext cx="4819650" cy="3524243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His duty was clear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Command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His duty was disagreeable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His duty was evaded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Tarshish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Circumstances</a:t>
            </a:r>
          </a:p>
        </p:txBody>
      </p:sp>
      <p:pic>
        <p:nvPicPr>
          <p:cNvPr id="3082" name="Picture 10" descr="nineveh_city_w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609599"/>
            <a:ext cx="2194949" cy="157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343150" y="1047751"/>
            <a:ext cx="6572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“Arise, go to Nineveh, that great city, and cry out against it;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for their wickedness has come up before Me.” </a:t>
            </a:r>
            <a:r>
              <a:rPr lang="en-US" sz="21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Jonah 1:2</a:t>
            </a:r>
          </a:p>
        </p:txBody>
      </p:sp>
      <p:pic>
        <p:nvPicPr>
          <p:cNvPr id="3084" name="Picture 12" descr="Assyri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335" y="2666835"/>
            <a:ext cx="2920065" cy="3601623"/>
          </a:xfrm>
          <a:prstGeom prst="rect">
            <a:avLst/>
          </a:prstGeom>
          <a:noFill/>
        </p:spPr>
      </p:pic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6697509" y="2970477"/>
            <a:ext cx="1106198" cy="19677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803707" y="2970477"/>
            <a:ext cx="654493" cy="364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 rot="-1988414">
            <a:off x="7479757" y="2987445"/>
            <a:ext cx="108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550 Miles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rot="13849472">
            <a:off x="4723172" y="4003106"/>
            <a:ext cx="2024056" cy="29607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3486150" y="1905000"/>
            <a:ext cx="417195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EBD00A-E006-4175-A662-5FF0DCD54699}"/>
              </a:ext>
            </a:extLst>
          </p:cNvPr>
          <p:cNvSpPr/>
          <p:nvPr/>
        </p:nvSpPr>
        <p:spPr>
          <a:xfrm>
            <a:off x="4343400" y="2667000"/>
            <a:ext cx="1202825" cy="726268"/>
          </a:xfrm>
          <a:prstGeom prst="ellipse">
            <a:avLst/>
          </a:prstGeom>
          <a:solidFill>
            <a:srgbClr val="D7AE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A108F8-044A-49C1-B7EE-6F048F3FF4E1}"/>
              </a:ext>
            </a:extLst>
          </p:cNvPr>
          <p:cNvSpPr txBox="1"/>
          <p:nvPr/>
        </p:nvSpPr>
        <p:spPr>
          <a:xfrm>
            <a:off x="4403226" y="2728911"/>
            <a:ext cx="11375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Tarshish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7AA9D4-8AB1-4D69-8E18-CA94E8029CC3}"/>
              </a:ext>
            </a:extLst>
          </p:cNvPr>
          <p:cNvSpPr txBox="1"/>
          <p:nvPr/>
        </p:nvSpPr>
        <p:spPr>
          <a:xfrm>
            <a:off x="5099984" y="4382869"/>
            <a:ext cx="114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2,500 miles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E5B7F2-1573-4A37-8BB6-5F26FA81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604AD0-10CC-4686-9130-277F9AA2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E7479E-83EA-46C2-BB99-097083D3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42F9E2-A792-496B-8FC4-2F3AA6CE6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C0897F-658C-438A-A194-409D63BD2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39EC38-F736-43E4-8B25-412E827A218E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8" grpId="0" animBg="1"/>
      <p:bldP spid="3089" grpId="0" animBg="1"/>
      <p:bldP spid="3090" grpId="0"/>
      <p:bldP spid="3091" grpId="0" animBg="1"/>
      <p:bldP spid="3092" grpId="0" animBg="1"/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552450"/>
            <a:ext cx="6229350" cy="571500"/>
          </a:xfrm>
          <a:effectLst/>
        </p:spPr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5943600" cy="3086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alibri" panose="020F0502020204030204" pitchFamily="34" charset="0"/>
              </a:rPr>
              <a:t>Life of duty and service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Luke 17:10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Romans 15:27</a:t>
            </a:r>
            <a:endParaRPr lang="en-US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</a:rPr>
              <a:t>Our duties found on</a:t>
            </a:r>
            <a:br>
              <a:rPr lang="en-US" sz="3000" dirty="0">
                <a:latin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</a:rPr>
              <a:t>every page of the Bible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09800" y="1045369"/>
            <a:ext cx="6781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“So likewise you, when you have done all those things which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you are commanded, say, ‘We are unprofitable servants.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We have done what was our duty to do.” </a:t>
            </a:r>
            <a:r>
              <a:rPr lang="en-US" sz="21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17:10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00" b="1" dirty="0">
              <a:solidFill>
                <a:srgbClr val="66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3543300" y="2209800"/>
            <a:ext cx="417195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78422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599"/>
            <a:ext cx="2133600" cy="160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A7C97D-90A6-4979-8629-1B981089A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29200" y="2364369"/>
            <a:ext cx="38576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D4D9B3-E5CD-4F1C-8642-B1B14440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4C3B24-5BC2-4F8C-AE55-80EC4AFC4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266E8E-72DC-4797-96D9-CC6E80C4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BB3F14-B159-4A79-97EA-E5DA407E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437F91-46DD-4F08-9F47-9CF74FF3C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F60095-E050-4884-8352-9AF23C74B6A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8600" y="3429000"/>
            <a:ext cx="2667000" cy="1292662"/>
          </a:xfrm>
          <a:prstGeom prst="rect">
            <a:avLst/>
          </a:prstGeom>
          <a:solidFill>
            <a:srgbClr val="FFFF00">
              <a:alpha val="5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115050" cy="571500"/>
          </a:xfrm>
          <a:effectLst/>
        </p:spPr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0" y="1490661"/>
            <a:ext cx="6115050" cy="4833937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Love one another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1 Corinthians 13:1-13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1 John 4:11, 20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John 13:34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Worship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John 4:24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Hebrews 10:25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1 Corinthians 16:1-2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657600" y="1181100"/>
            <a:ext cx="42291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133" name="Picture 13" descr="Love_One_Another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2819400" cy="28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85750" y="34317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  <a:t>Examples of duty and application</a:t>
            </a:r>
            <a:b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</a:br>
            <a: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  <a:t>of the lesson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16A075-8976-4A9A-AD49-93916ED27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19800" y="2743200"/>
            <a:ext cx="2952750" cy="2430304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65BC48-4685-4C53-BCED-CD9A3ACD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D2C51E-5A51-4826-AF8E-A139D2A5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68584A-CA60-49C8-924D-C04B172E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C53AAE-7ADD-40D0-A484-D74620A7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C57F05-029A-41F8-8780-48153940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8D944B-752D-487C-8B60-D5FED7C6B07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0" y="1524000"/>
            <a:ext cx="6115050" cy="337185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Personal Evangelism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Acts 20:20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Ezekiel 33:8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Growth and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Development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Hebrews 5:12-14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2 Timothy 2:15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Hebrews 6:1</a:t>
            </a:r>
          </a:p>
          <a:p>
            <a:pPr lvl="1"/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DE0908-00E6-44FA-88C7-B6A324AE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72150" y="2057400"/>
            <a:ext cx="3143250" cy="228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4216EA-1FF7-496A-9128-670492D1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65720C-F084-4349-A73C-824B32DE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8DC1C8-A7C2-4A5A-89F9-9D2204A1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21EC47-8D1A-4BB6-8710-F92BD00B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A1BAD4-68E2-4B1B-BE34-38CC85F0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83E301-FBA5-49E8-930C-617BEE821EB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42DC5E-7183-4BB6-8F40-5EEAC0CE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2667000" cy="1292662"/>
          </a:xfrm>
          <a:prstGeom prst="rect">
            <a:avLst/>
          </a:prstGeom>
          <a:solidFill>
            <a:srgbClr val="FFFF00">
              <a:alpha val="5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B6B343-4FBB-4828-B0D8-137C1058F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115050" cy="571500"/>
          </a:xfrm>
          <a:effectLst/>
        </p:spPr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5AB5B0-5413-4E0C-A90A-1F6EFC3A3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81100"/>
            <a:ext cx="42291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Picture 13" descr="Love_One_Another_L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4D1298-130A-4AFE-A9AE-F8A08E22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819400" cy="28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 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675387-488D-49FC-BC5C-7FD791C0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4317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  <a:t>Examples of duty and application</a:t>
            </a:r>
            <a:b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</a:br>
            <a: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321050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810250" cy="2438393"/>
          </a:xfrm>
          <a:effectLst/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Benevolence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James 1:27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Galatians 6:10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</a:rPr>
              <a:t>Titus 3:1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0F0C56-6B84-4BF9-AEC6-2EEA632CE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8283" y="3257552"/>
            <a:ext cx="3687117" cy="30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BD305F-8918-4895-BE0D-B37FE75E1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0121C4-BA8B-45CE-8ACB-680C39FF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4BDB31-4C65-4529-899B-92B3A1A1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87D2FB-37D5-4466-B744-FB278739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D9C4B-2638-4E1A-98A7-2D93C1F4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A54463-5CB2-49CD-B693-644B3A20663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C3ED33-02E3-4DFD-8A18-8D132A949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2667000" cy="1292662"/>
          </a:xfrm>
          <a:prstGeom prst="rect">
            <a:avLst/>
          </a:prstGeom>
          <a:solidFill>
            <a:srgbClr val="FFFF00">
              <a:alpha val="5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6C5C26-6D76-4DB7-9C9E-47B509A5F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6115050" cy="571500"/>
          </a:xfrm>
          <a:effectLst/>
        </p:spPr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B0A87E-2A56-4385-8AC8-348ED6EBC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81100"/>
            <a:ext cx="42291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Picture 13" descr="Love_One_Another_L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A7C3AA-7475-48F3-9322-DB48DD8C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819400" cy="28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 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E71EF8-F35A-4516-BDC8-3511501E9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4317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  <a:t>Examples of duty and application</a:t>
            </a:r>
            <a:b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</a:br>
            <a:r>
              <a:rPr lang="en-US" sz="2600" b="1" dirty="0">
                <a:solidFill>
                  <a:srgbClr val="0066FF"/>
                </a:solidFill>
                <a:latin typeface="Calibri" panose="020F0502020204030204" pitchFamily="34" charset="0"/>
              </a:rPr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955686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79614" y="609600"/>
            <a:ext cx="6278636" cy="571500"/>
          </a:xfrm>
          <a:effectLst/>
        </p:spPr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Calibri" panose="020F0502020204030204" pitchFamily="34" charset="0"/>
              </a:rPr>
              <a:t>The Truth Regarding Duty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93914" y="1600200"/>
            <a:ext cx="6164336" cy="337185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Duty is inescapable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Once under duty – no escape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Duty is non-transferable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Christianity is personal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Duty is revealing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Love; Character; Destiny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314700" y="1238250"/>
            <a:ext cx="48006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Bibl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2465314" cy="254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02901E-04A9-4330-974C-2BA5EB26A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3257550"/>
            <a:ext cx="2465314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EC9749-3016-4AF6-8731-EB6A10FA9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39000" y="2667001"/>
            <a:ext cx="1676400" cy="35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3D511B-7861-4C4C-8888-24E748FA3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420A04-85B2-4ACE-8D2B-4E71AA739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250BE8-2633-4C8E-A9AA-4645BF1E0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D0A3BC-539E-47CA-9C56-F57E1CA4F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49CD6C-FF0D-47C4-AD01-084C5D10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441E8E-0118-48B5-89A2-CB458A69266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314950" y="1657351"/>
            <a:ext cx="2228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186361" y="1143000"/>
            <a:ext cx="3714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“So likewise you, when you have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done all those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things which you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are commanded, say, ‘We are unprofitable servants. We have done what was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our duty to do.”</a:t>
            </a:r>
          </a:p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Luke 17:10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8BA6B3-DC51-4D69-A11C-004CAE7E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2889" y="1485900"/>
            <a:ext cx="4957761" cy="397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857250" y="3100142"/>
            <a:ext cx="37147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663300"/>
                  </a:outerShdw>
                </a:effectLst>
                <a:latin typeface="Calibri" panose="020F0502020204030204" pitchFamily="34" charset="0"/>
              </a:rPr>
              <a:t>Life Is Duty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1C16BB-B2AA-4F45-9A2F-1BC3D80F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81000"/>
            <a:ext cx="8801100" cy="154783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50A931-D2DA-45A2-B2F8-1B3309C7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1450" cy="6400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F784B6-8BEF-4925-BD26-1D12A9A5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0"/>
            <a:ext cx="171450" cy="6553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8D6715-B24F-4333-9908-AED7FDEF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0"/>
            <a:ext cx="8858250" cy="4000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5FAB8D-2E1E-44C8-99F6-D2C4A4F6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029700" cy="2333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001F52-3C1A-413A-9679-D582216490B8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                www.thetfordcountry.com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435</Words>
  <Application>Microsoft Macintosh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Jonah 1:1-3</vt:lpstr>
      <vt:lpstr>Jonah and His Duty</vt:lpstr>
      <vt:lpstr>The Christian’s Duty</vt:lpstr>
      <vt:lpstr>The Christian’s Duty</vt:lpstr>
      <vt:lpstr>The Christian’s Duty</vt:lpstr>
      <vt:lpstr>The Christian’s Duty</vt:lpstr>
      <vt:lpstr>The Truth Regarding Duty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Kyle Pope</cp:lastModifiedBy>
  <cp:revision>39</cp:revision>
  <dcterms:created xsi:type="dcterms:W3CDTF">2019-07-05T17:02:16Z</dcterms:created>
  <dcterms:modified xsi:type="dcterms:W3CDTF">2019-07-05T17:02:28Z</dcterms:modified>
</cp:coreProperties>
</file>