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8" r:id="rId1"/>
  </p:sldMasterIdLst>
  <p:notesMasterIdLst>
    <p:notesMasterId r:id="rId8"/>
  </p:notesMasterIdLst>
  <p:sldIdLst>
    <p:sldId id="257" r:id="rId2"/>
    <p:sldId id="259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4E7AE-8B3F-7A4E-83A5-9AE856FC896D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6B0B7-9A4D-BA4A-BA40-01032680BD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6B0B7-9A4D-BA4A-BA40-01032680BDC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E1728107-6031-EB45-A5A3-91EF737A6DE4}" type="datetimeFigureOut">
              <a:rPr lang="en-US" smtClean="0"/>
              <a:pPr/>
              <a:t>8/23/19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65FCFA7-A5CB-AD4F-B850-638B06DA4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mbria"/>
                <a:cs typeface="Cambria"/>
              </a:rPr>
              <a:t>James 1:21-25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latin typeface="Cambria"/>
                <a:cs typeface="Cambria"/>
              </a:rPr>
              <a:t>“Therefore lay aside all filthiness and overflow of wickedness, and receive with meekness the implanted word, which is able to save your souls.</a:t>
            </a:r>
            <a:r>
              <a:rPr lang="en-US" sz="3000" dirty="0">
                <a:latin typeface="Cambria"/>
                <a:cs typeface="Cambria"/>
              </a:rPr>
              <a:t> </a:t>
            </a:r>
            <a:r>
              <a:rPr lang="en-US" sz="3000" dirty="0" smtClean="0">
                <a:latin typeface="Cambria"/>
                <a:cs typeface="Cambria"/>
              </a:rPr>
              <a:t>But be doers of the word, and not hearers only, deceiving yourselves.</a:t>
            </a:r>
            <a:r>
              <a:rPr lang="en-US" sz="3000" dirty="0">
                <a:latin typeface="Cambria"/>
                <a:cs typeface="Cambria"/>
              </a:rPr>
              <a:t> </a:t>
            </a:r>
            <a:r>
              <a:rPr lang="en-US" sz="3000" dirty="0" smtClean="0">
                <a:latin typeface="Cambria"/>
                <a:cs typeface="Cambria"/>
              </a:rPr>
              <a:t>For if anyone is a hearer of the word and not a doer, he is like a man observing his natural face in a mirror…”</a:t>
            </a:r>
            <a:endParaRPr lang="en-US" sz="3000" dirty="0"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mbria"/>
                <a:cs typeface="Cambria"/>
              </a:rPr>
              <a:t>James 1:21-25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latin typeface="Cambria"/>
                <a:cs typeface="Cambria"/>
              </a:rPr>
              <a:t>“…for he observes himself, goes away, and immediately forgets what kind of man he was.</a:t>
            </a:r>
            <a:r>
              <a:rPr lang="en-US" sz="3000" dirty="0">
                <a:latin typeface="Cambria"/>
                <a:cs typeface="Cambria"/>
              </a:rPr>
              <a:t> </a:t>
            </a:r>
            <a:r>
              <a:rPr lang="en-US" sz="3000" dirty="0" smtClean="0">
                <a:latin typeface="Cambria"/>
                <a:cs typeface="Cambria"/>
              </a:rPr>
              <a:t>But he who looks into the perfect law of liberty and continues in it, and is not a forgetful hearer but a doer of the work, this one will be blessed in what he does” (NKJV).</a:t>
            </a:r>
            <a:endParaRPr lang="en-US" sz="3000" dirty="0"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mbria"/>
                <a:cs typeface="Cambria"/>
              </a:rPr>
              <a:t>“Be Doers of the Word”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2667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3200" b="1" dirty="0" smtClean="0">
                <a:latin typeface="Cambria"/>
                <a:cs typeface="Cambria"/>
              </a:rPr>
              <a:t>A danger in  any system that looks to a document as its standard continued adherence to that standard </a:t>
            </a:r>
            <a:r>
              <a:rPr lang="en-US" sz="3200" dirty="0" smtClean="0">
                <a:latin typeface="Cambria"/>
                <a:cs typeface="Cambria"/>
              </a:rPr>
              <a:t>  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3200" i="1" dirty="0" smtClean="0">
                <a:latin typeface="Cambria"/>
                <a:cs typeface="Cambria"/>
              </a:rPr>
              <a:t>Constitutional </a:t>
            </a:r>
            <a:r>
              <a:rPr lang="en-US" sz="3200" dirty="0" smtClean="0">
                <a:latin typeface="Cambria"/>
                <a:cs typeface="Cambria"/>
              </a:rPr>
              <a:t>vs. </a:t>
            </a:r>
            <a:r>
              <a:rPr lang="en-US" sz="3200" i="1" dirty="0" smtClean="0">
                <a:latin typeface="Cambria"/>
                <a:cs typeface="Cambria"/>
              </a:rPr>
              <a:t>Unconstitutional </a:t>
            </a:r>
            <a:r>
              <a:rPr lang="en-US" sz="3200" dirty="0" smtClean="0">
                <a:latin typeface="Cambria"/>
                <a:cs typeface="Cambria"/>
              </a:rPr>
              <a:t>actions in constitutional government</a:t>
            </a:r>
            <a:endParaRPr lang="en-US" sz="3200" i="1" dirty="0" smtClean="0">
              <a:latin typeface="Cambria"/>
              <a:cs typeface="Cambria"/>
            </a:endParaRPr>
          </a:p>
          <a:p>
            <a:pPr algn="ctr">
              <a:spcAft>
                <a:spcPts val="600"/>
              </a:spcAft>
              <a:buNone/>
            </a:pPr>
            <a:r>
              <a:rPr lang="en-US" sz="3200" i="1" dirty="0" smtClean="0">
                <a:latin typeface="Cambria"/>
                <a:cs typeface="Cambria"/>
              </a:rPr>
              <a:t>Charter </a:t>
            </a:r>
            <a:r>
              <a:rPr lang="en-US" sz="3200" dirty="0" smtClean="0">
                <a:latin typeface="Cambria"/>
                <a:cs typeface="Cambria"/>
              </a:rPr>
              <a:t>or </a:t>
            </a:r>
            <a:r>
              <a:rPr lang="en-US" sz="3200" i="1" dirty="0" smtClean="0">
                <a:latin typeface="Cambria"/>
                <a:cs typeface="Cambria"/>
              </a:rPr>
              <a:t>Bylaws </a:t>
            </a:r>
            <a:r>
              <a:rPr lang="en-US" sz="3200" dirty="0" smtClean="0">
                <a:latin typeface="Cambria"/>
                <a:cs typeface="Cambria"/>
              </a:rPr>
              <a:t>of a charitable organization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3200" b="1" dirty="0" smtClean="0">
                <a:latin typeface="Cambria"/>
                <a:cs typeface="Cambria"/>
              </a:rPr>
              <a:t>Romans 2:12-16, 17-24</a:t>
            </a:r>
            <a:endParaRPr lang="en-US" sz="3200" b="1" dirty="0"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mbria"/>
                <a:cs typeface="Cambria"/>
              </a:rPr>
              <a:t>“Be Doers of the Word”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2667"/>
          </a:xfrm>
        </p:spPr>
        <p:txBody>
          <a:bodyPr>
            <a:normAutofit/>
          </a:bodyPr>
          <a:lstStyle/>
          <a:p>
            <a:pPr algn="ctr">
              <a:spcAft>
                <a:spcPts val="1200"/>
              </a:spcAft>
              <a:buNone/>
            </a:pPr>
            <a:r>
              <a:rPr lang="en-US" sz="3500" b="1" i="1" dirty="0" smtClean="0">
                <a:latin typeface="Cambria"/>
                <a:cs typeface="Cambria"/>
              </a:rPr>
              <a:t>Why Is This a Danger?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4000" b="1" dirty="0" smtClean="0">
                <a:latin typeface="Cambria"/>
                <a:cs typeface="Cambria"/>
              </a:rPr>
              <a:t>We forget</a:t>
            </a:r>
            <a:r>
              <a:rPr lang="en-US" sz="4000" dirty="0" smtClean="0">
                <a:latin typeface="Cambria"/>
                <a:cs typeface="Cambria"/>
              </a:rPr>
              <a:t> (Jas. 1:24, 25)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800" dirty="0" smtClean="0">
                <a:latin typeface="Cambria"/>
                <a:cs typeface="Cambria"/>
              </a:rPr>
              <a:t>• That’s one reason we need to study together (1 Cor. 4:17; 2 Pet. 1:12-15)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4000" b="1" dirty="0" smtClean="0">
                <a:latin typeface="Cambria"/>
                <a:cs typeface="Cambria"/>
              </a:rPr>
              <a:t>We get distracted</a:t>
            </a:r>
            <a:r>
              <a:rPr lang="en-US" sz="4000" dirty="0" smtClean="0">
                <a:latin typeface="Cambria"/>
                <a:cs typeface="Cambria"/>
              </a:rPr>
              <a:t> (Luke 10:38-42)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800" dirty="0" smtClean="0">
                <a:latin typeface="Cambria"/>
                <a:cs typeface="Cambria"/>
              </a:rPr>
              <a:t>• We must stay focused (Heb. 12:1-2).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“Be Doers of the Word”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2667"/>
          </a:xfrm>
        </p:spPr>
        <p:txBody>
          <a:bodyPr>
            <a:normAutofit/>
          </a:bodyPr>
          <a:lstStyle/>
          <a:p>
            <a:pPr algn="ctr">
              <a:spcAft>
                <a:spcPts val="1200"/>
              </a:spcAft>
              <a:buNone/>
            </a:pPr>
            <a:r>
              <a:rPr lang="en-US" sz="3500" b="1" i="1" dirty="0" smtClean="0">
                <a:latin typeface="Cambria"/>
                <a:cs typeface="Cambria"/>
              </a:rPr>
              <a:t>Why Is This a Danger?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4000" b="1" dirty="0" smtClean="0">
                <a:latin typeface="Cambria"/>
                <a:cs typeface="Cambria"/>
              </a:rPr>
              <a:t>We fall to temptation</a:t>
            </a:r>
            <a:r>
              <a:rPr lang="en-US" sz="4000" dirty="0" smtClean="0">
                <a:latin typeface="Cambria"/>
                <a:cs typeface="Cambria"/>
              </a:rPr>
              <a:t> (Luke 8:13)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800" dirty="0" smtClean="0">
                <a:latin typeface="Cambria"/>
                <a:cs typeface="Cambria"/>
              </a:rPr>
              <a:t>• God’s word in the heart guards against temptation (Ps. 119:11)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4000" b="1" dirty="0" smtClean="0">
                <a:latin typeface="Cambria"/>
                <a:cs typeface="Cambria"/>
              </a:rPr>
              <a:t>We lose faith</a:t>
            </a:r>
            <a:r>
              <a:rPr lang="en-US" sz="4000" dirty="0" smtClean="0">
                <a:latin typeface="Cambria"/>
                <a:cs typeface="Cambria"/>
              </a:rPr>
              <a:t> (Heb. 10:35-39)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800" dirty="0" smtClean="0">
                <a:latin typeface="Cambria"/>
                <a:cs typeface="Cambria"/>
              </a:rPr>
              <a:t>• Faithfulness guards against this (Heb. 10:23-27)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“Be Doers of the Word”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266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353" b="1" i="1" dirty="0" smtClean="0">
                <a:latin typeface="Cambria"/>
                <a:cs typeface="Cambria"/>
              </a:rPr>
              <a:t>How Can We Avoid This?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459" b="1" dirty="0" smtClean="0">
                <a:latin typeface="Cambria"/>
                <a:cs typeface="Cambria"/>
              </a:rPr>
              <a:t>Continuing in It</a:t>
            </a:r>
            <a:r>
              <a:rPr lang="en-US" sz="3459" dirty="0" smtClean="0">
                <a:latin typeface="Cambria"/>
                <a:cs typeface="Cambria"/>
              </a:rPr>
              <a:t> (Jas. 1:25)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459" b="1" dirty="0" smtClean="0">
                <a:latin typeface="Cambria"/>
                <a:cs typeface="Cambria"/>
              </a:rPr>
              <a:t>Constant self-examination</a:t>
            </a:r>
            <a:r>
              <a:rPr lang="en-US" sz="3459" dirty="0" smtClean="0">
                <a:latin typeface="Cambria"/>
                <a:cs typeface="Cambria"/>
              </a:rPr>
              <a:t> (2 Cor. 13:5)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459" b="1" dirty="0" smtClean="0">
                <a:latin typeface="Cambria"/>
                <a:cs typeface="Cambria"/>
              </a:rPr>
              <a:t>The humility to see when we fall short</a:t>
            </a:r>
            <a:r>
              <a:rPr lang="en-US" sz="3459" dirty="0" smtClean="0">
                <a:latin typeface="Cambria"/>
                <a:cs typeface="Cambria"/>
              </a:rPr>
              <a:t> (1 Sam. 15:24; 2 Sam. 12:13)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3459" b="1" dirty="0" smtClean="0">
                <a:latin typeface="Cambria"/>
                <a:cs typeface="Cambria"/>
              </a:rPr>
              <a:t>Commitment to apply what we find in Scripture</a:t>
            </a:r>
            <a:r>
              <a:rPr lang="en-US" sz="3459" dirty="0" smtClean="0">
                <a:latin typeface="Cambria"/>
                <a:cs typeface="Cambria"/>
              </a:rPr>
              <a:t> (1 Kings 8:61; 2 Tim. 2:15)</a:t>
            </a:r>
          </a:p>
          <a:p>
            <a:pPr algn="ctr">
              <a:spcAft>
                <a:spcPts val="1200"/>
              </a:spcAft>
              <a:buNone/>
            </a:pPr>
            <a:endParaRPr lang="en-US" sz="6000" dirty="0" smtClean="0"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108</TotalTime>
  <Words>416</Words>
  <Application>Microsoft Macintosh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Capital</vt:lpstr>
      <vt:lpstr>James 1:21-25</vt:lpstr>
      <vt:lpstr>James 1:21-25</vt:lpstr>
      <vt:lpstr>“Be Doers of the Word”</vt:lpstr>
      <vt:lpstr>“Be Doers of the Word”</vt:lpstr>
      <vt:lpstr>“Be Doers of the Word”</vt:lpstr>
      <vt:lpstr>“Be Doers of the Word”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5</cp:revision>
  <dcterms:created xsi:type="dcterms:W3CDTF">2019-08-23T16:10:03Z</dcterms:created>
  <dcterms:modified xsi:type="dcterms:W3CDTF">2019-08-23T16:10:17Z</dcterms:modified>
</cp:coreProperties>
</file>