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9" r:id="rId1"/>
  </p:sldMasterIdLst>
  <p:notesMasterIdLst>
    <p:notesMasterId r:id="rId8"/>
  </p:notesMasterIdLst>
  <p:sldIdLst>
    <p:sldId id="323" r:id="rId2"/>
    <p:sldId id="324" r:id="rId3"/>
    <p:sldId id="331" r:id="rId4"/>
    <p:sldId id="326" r:id="rId5"/>
    <p:sldId id="327" r:id="rId6"/>
    <p:sldId id="328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5pPr>
    <a:lvl6pPr marL="22860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6pPr>
    <a:lvl7pPr marL="27432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7pPr>
    <a:lvl8pPr marL="32004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8pPr>
    <a:lvl9pPr marL="36576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4342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13A6D41-C6BB-0A4A-81C4-8F01C89D1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3" descr="stars.jpg"/>
          <p:cNvPicPr>
            <a:picLocks noChangeAspect="1"/>
          </p:cNvPicPr>
          <p:nvPr userDrawn="1"/>
        </p:nvPicPr>
        <p:blipFill>
          <a:blip r:embed="rId2">
            <a:lum bright="-20000"/>
          </a:blip>
          <a:srcRect l="32843" t="21552" r="26196" b="20415"/>
          <a:stretch>
            <a:fillRect/>
          </a:stretch>
        </p:blipFill>
        <p:spPr bwMode="auto">
          <a:xfrm rot="10800000"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7" descr="earth3.png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040404"/>
              </a:clrFrom>
              <a:clrTo>
                <a:srgbClr val="04040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4763498"/>
            <a:ext cx="1905000" cy="20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07" name="Rectangle 39">
            <a:extLst/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208" name="Rectangle 40">
            <a:extLst/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" name="Rectangle 41">
            <a:extLst/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2" name="Rectangle 42">
            <a:extLst/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" name="Rectangle 43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B3CC8-BA6E-2449-B311-3D2592FA9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/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E503C-9F70-CB49-B586-73B278FBB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40B99-4042-6443-8E66-160E60D91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29D24-E5E6-2244-83C5-0231237FC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2583F-40A0-9C4C-98C2-B3E39A31B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F9001-E2EB-4443-995F-09EBB87DF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39DAC-2B99-1C48-8B40-92A285479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/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62D71-F55D-F64E-A0C9-9D018A6F2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CF930-0B39-0841-8E79-D33267A90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2EF0A-582F-3041-B333-457CB708B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344E4-44B4-EA4F-BB55-B9CD4DD41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/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CB293-47FA-D447-A358-6CC17B1B6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3" descr="stars.jpg"/>
          <p:cNvPicPr>
            <a:picLocks noChangeAspect="1"/>
          </p:cNvPicPr>
          <p:nvPr userDrawn="1"/>
        </p:nvPicPr>
        <p:blipFill>
          <a:blip r:embed="rId14">
            <a:lum bright="-20000"/>
          </a:blip>
          <a:srcRect l="32843" t="21552" r="26196" b="20415"/>
          <a:stretch>
            <a:fillRect/>
          </a:stretch>
        </p:blipFill>
        <p:spPr bwMode="auto">
          <a:xfrm rot="10800000"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7" descr="earth3.png"/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040404"/>
              </a:clrFrom>
              <a:clrTo>
                <a:srgbClr val="04040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4763498"/>
            <a:ext cx="1905000" cy="20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83" name="Rectangle 39">
            <a:extLst/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84" name="Rectangle 40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85" name="Rectangle 41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86" name="Rectangle 42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D6434A8-CB64-8743-90BD-1BF757D53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87" name="Rectangle 43">
            <a:extLst/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8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162800" cy="2209800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2800" b="1" dirty="0" smtClean="0"/>
              <a:t>Limited audience for this lesson?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2800" b="1" dirty="0" smtClean="0"/>
              <a:t>Newlyweds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2800" b="1" dirty="0" smtClean="0"/>
              <a:t>New Parents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2800" b="1" dirty="0" smtClean="0"/>
              <a:t>But also…</a:t>
            </a:r>
            <a:endParaRPr lang="en-US" sz="28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152400" y="304800"/>
            <a:ext cx="8686800" cy="1529781"/>
            <a:chOff x="152400" y="304800"/>
            <a:chExt cx="8686800" cy="1529781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rcRect l="20715" r="28080"/>
            <a:stretch>
              <a:fillRect/>
            </a:stretch>
          </p:blipFill>
          <p:spPr bwMode="auto">
            <a:xfrm>
              <a:off x="533400" y="304800"/>
              <a:ext cx="5423232" cy="1182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52400" y="418809"/>
              <a:ext cx="8686800" cy="141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endParaRPr>
            </a:p>
            <a:p>
              <a:pPr algn="ctr"/>
              <a:r>
                <a:rPr lang="en-US" sz="4300" b="1" dirty="0" smtClean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Cambria"/>
                  <a:cs typeface="Cambria"/>
                </a:rPr>
                <a:t>a  New Family 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600200" y="5105400"/>
            <a:ext cx="5943600" cy="126188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28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Children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28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Adoption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28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Grandparents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28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Death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438400"/>
            <a:ext cx="7162800" cy="4038600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3500" b="1" dirty="0" smtClean="0"/>
              <a:t>Blending different lives is not easy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3000" b="1" dirty="0" smtClean="0"/>
              <a:t>Different backgrounds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3000" b="1" dirty="0" smtClean="0"/>
              <a:t>Different personalities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3000" b="1" dirty="0" smtClean="0"/>
              <a:t>Different preferences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3000" b="1" dirty="0" smtClean="0"/>
              <a:t>Different view “family”</a:t>
            </a:r>
            <a:endParaRPr lang="en-US" sz="28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a  New Family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438400"/>
            <a:ext cx="7162800" cy="4038600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3700" b="1" dirty="0" smtClean="0"/>
              <a:t>Biblical Guideposts</a:t>
            </a:r>
          </a:p>
          <a:p>
            <a:pPr marL="0" indent="0" algn="ctr">
              <a:spcAft>
                <a:spcPts val="1200"/>
              </a:spcAft>
              <a:buNone/>
              <a:defRPr/>
            </a:pPr>
            <a:r>
              <a:rPr lang="en-US" sz="2700" b="1" dirty="0" smtClean="0"/>
              <a:t>Husbands and wives (Col. 3:18-19)</a:t>
            </a:r>
          </a:p>
          <a:p>
            <a:pPr marL="0" indent="0" algn="ctr">
              <a:spcAft>
                <a:spcPts val="1200"/>
              </a:spcAft>
              <a:buNone/>
              <a:defRPr/>
            </a:pPr>
            <a:r>
              <a:rPr lang="en-US" sz="2700" b="1" dirty="0" smtClean="0"/>
              <a:t>Parents and children (Col. 3:20-21)</a:t>
            </a:r>
          </a:p>
          <a:p>
            <a:pPr marL="0" indent="0" algn="ctr">
              <a:spcAft>
                <a:spcPts val="1200"/>
              </a:spcAft>
              <a:buNone/>
              <a:defRPr/>
            </a:pPr>
            <a:r>
              <a:rPr lang="en-US" sz="2700" b="1" dirty="0" smtClean="0"/>
              <a:t>Discipline (Heb. 12:7-11)</a:t>
            </a:r>
          </a:p>
          <a:p>
            <a:pPr marL="0" indent="0" algn="ctr">
              <a:spcAft>
                <a:spcPts val="1200"/>
              </a:spcAft>
              <a:buNone/>
              <a:defRPr/>
            </a:pPr>
            <a:r>
              <a:rPr lang="en-US" sz="2700" b="1" dirty="0" smtClean="0"/>
              <a:t>Faithfulness (Heb. 13:4)</a:t>
            </a:r>
            <a:endParaRPr lang="en-US" sz="27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a  New Family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848600" cy="3886200"/>
          </a:xfrm>
        </p:spPr>
        <p:txBody>
          <a:bodyPr anchor="ctr"/>
          <a:lstStyle/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/>
              <a:defRPr/>
            </a:pPr>
            <a:r>
              <a:rPr lang="en-US" sz="3500" b="1" dirty="0" smtClean="0"/>
              <a:t>Put God first in your family </a:t>
            </a:r>
            <a:r>
              <a:rPr lang="en-US" sz="2800" b="1" dirty="0" smtClean="0"/>
              <a:t>(Deut. 6:6-9; Heb. 10:25)</a:t>
            </a:r>
            <a:r>
              <a:rPr lang="en-US" sz="2800" b="1" dirty="0"/>
              <a:t>.</a:t>
            </a:r>
            <a:endParaRPr lang="en-US" sz="2800" b="1" dirty="0" smtClean="0"/>
          </a:p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/>
              <a:defRPr/>
            </a:pPr>
            <a:r>
              <a:rPr lang="en-US" sz="3500" b="1" dirty="0" smtClean="0"/>
              <a:t>Resist selfishness</a:t>
            </a:r>
            <a:r>
              <a:rPr lang="en-US" sz="2800" b="1" dirty="0" smtClean="0"/>
              <a:t> (Phil. 2:3-4)</a:t>
            </a:r>
            <a:r>
              <a:rPr lang="en-US" sz="2800" b="1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a  New Family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543800" cy="3962400"/>
          </a:xfrm>
        </p:spPr>
        <p:txBody>
          <a:bodyPr anchor="ctr"/>
          <a:lstStyle/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3"/>
              <a:defRPr/>
            </a:pPr>
            <a:r>
              <a:rPr lang="en-US" sz="3500" b="1" dirty="0" smtClean="0"/>
              <a:t>Be flexible </a:t>
            </a:r>
            <a:r>
              <a:rPr lang="en-US" sz="2800" b="1" dirty="0" smtClean="0"/>
              <a:t>(1 Pet. 3:7; Eph. 6:4)</a:t>
            </a:r>
            <a:r>
              <a:rPr lang="en-US" sz="2800" b="1" dirty="0"/>
              <a:t>.</a:t>
            </a:r>
            <a:endParaRPr lang="en-US" sz="2800" b="1" dirty="0" smtClean="0"/>
          </a:p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3"/>
              <a:defRPr/>
            </a:pPr>
            <a:r>
              <a:rPr lang="en-US" sz="3300" b="1" dirty="0" smtClean="0"/>
              <a:t>Don’t confuse preference, and past custom with right and wrong</a:t>
            </a:r>
            <a:r>
              <a:rPr lang="en-US" sz="2800" b="1" dirty="0" smtClean="0"/>
              <a:t> (Judg. 21:25; Prov. 14:12)</a:t>
            </a:r>
            <a:r>
              <a:rPr lang="en-US" sz="2800" b="1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a  New Family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696200" cy="3962400"/>
          </a:xfrm>
        </p:spPr>
        <p:txBody>
          <a:bodyPr anchor="ctr"/>
          <a:lstStyle/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5"/>
              <a:defRPr/>
            </a:pPr>
            <a:r>
              <a:rPr lang="en-US" sz="3500" b="1" dirty="0" smtClean="0"/>
              <a:t>Develop a heart of service </a:t>
            </a:r>
            <a:r>
              <a:rPr lang="en-US" sz="2800" b="1" dirty="0" smtClean="0"/>
              <a:t>(Mark 9:35; Gal. 5:13-14)</a:t>
            </a:r>
            <a:r>
              <a:rPr lang="en-US" sz="2800" b="1" dirty="0"/>
              <a:t>.</a:t>
            </a:r>
            <a:endParaRPr lang="en-US" sz="2800" b="1" dirty="0" smtClean="0"/>
          </a:p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5"/>
              <a:defRPr/>
            </a:pPr>
            <a:r>
              <a:rPr lang="en-US" sz="3500" b="1" dirty="0" smtClean="0"/>
              <a:t>Cultivate patience</a:t>
            </a:r>
            <a:r>
              <a:rPr lang="en-US" sz="2800" b="1" dirty="0" smtClean="0"/>
              <a:t> (1 Thess. 5:14; 1 Cor. </a:t>
            </a:r>
            <a:r>
              <a:rPr lang="en-US" sz="2800" b="1" smtClean="0"/>
              <a:t>13:4-7)</a:t>
            </a:r>
            <a:r>
              <a:rPr lang="en-US" sz="2800" b="1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a  New Family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2270</TotalTime>
  <Words>211</Words>
  <Application>Microsoft Macintosh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Globe</vt:lpstr>
      <vt:lpstr>Slide 1</vt:lpstr>
      <vt:lpstr>Slide 2</vt:lpstr>
      <vt:lpstr>Slide 3</vt:lpstr>
      <vt:lpstr>Slide 4</vt:lpstr>
      <vt:lpstr>Slide 5</vt:lpstr>
      <vt:lpstr>Slide 6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FINANCIAL-BUDGET-STATISTICS</dc:title>
  <dc:creator>ELDERS</dc:creator>
  <cp:lastModifiedBy>Kyle Pope</cp:lastModifiedBy>
  <cp:revision>127</cp:revision>
  <dcterms:created xsi:type="dcterms:W3CDTF">2019-05-31T03:48:55Z</dcterms:created>
  <dcterms:modified xsi:type="dcterms:W3CDTF">2019-05-31T03:49:08Z</dcterms:modified>
</cp:coreProperties>
</file>