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9" r:id="rId1"/>
  </p:sldMasterIdLst>
  <p:notesMasterIdLst>
    <p:notesMasterId r:id="rId10"/>
  </p:notesMasterIdLst>
  <p:sldIdLst>
    <p:sldId id="333" r:id="rId2"/>
    <p:sldId id="332" r:id="rId3"/>
    <p:sldId id="334" r:id="rId4"/>
    <p:sldId id="323" r:id="rId5"/>
    <p:sldId id="324" r:id="rId6"/>
    <p:sldId id="326" r:id="rId7"/>
    <p:sldId id="327" r:id="rId8"/>
    <p:sldId id="328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5pPr>
    <a:lvl6pPr marL="2286000" algn="l" defTabSz="457200" rtl="0" eaLnBrk="1" latinLnBrk="0" hangingPunct="1"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6pPr>
    <a:lvl7pPr marL="2743200" algn="l" defTabSz="457200" rtl="0" eaLnBrk="1" latinLnBrk="0" hangingPunct="1"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7pPr>
    <a:lvl8pPr marL="3200400" algn="l" defTabSz="457200" rtl="0" eaLnBrk="1" latinLnBrk="0" hangingPunct="1"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8pPr>
    <a:lvl9pPr marL="3657600" algn="l" defTabSz="457200" rtl="0" eaLnBrk="1" latinLnBrk="0" hangingPunct="1">
      <a:defRPr sz="1400" kern="1200">
        <a:solidFill>
          <a:schemeClr val="tx1"/>
        </a:solidFill>
        <a:latin typeface="Verdana" charset="0"/>
        <a:ea typeface="Arial" charset="0"/>
        <a:cs typeface="Arial" charset="0"/>
      </a:defRPr>
    </a:lvl9pPr>
  </p:defaultTextStyle>
  <p:extLst>
    <p:ext uri="{EFAFB233-063F-42B5-8137-9DF3F51BA10A}">
      <p15:sldGuideLst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00"/>
  </p:clrMru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  <p:ext uri="{FD5EFAAD-0ECE-453E-9831-46B23BE46B34}">
      <p15:chartTrackingRefBased xmlns="" xmlns:a="http://schemas.openxmlformats.org/drawingml/2006/main" xmlns:r="http://schemas.openxmlformats.org/officeDocument/2006/relationships" xmlns:p="http://schemas.openxmlformats.org/presentationml/2006/main" xmlns:p15="http://schemas.microsoft.com/office/powerpoint/2012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/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39" name="Rectangle 3">
            <a:extLst/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Rectangle 5">
            <a:extLst/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4342" name="Rectangle 6">
            <a:extLst/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3" name="Rectangle 7">
            <a:extLst/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313A6D41-C6BB-0A4A-81C4-8F01C89D17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3" descr="stars.jpg"/>
          <p:cNvPicPr>
            <a:picLocks noChangeAspect="1"/>
          </p:cNvPicPr>
          <p:nvPr userDrawn="1"/>
        </p:nvPicPr>
        <p:blipFill>
          <a:blip r:embed="rId2">
            <a:lum bright="-20000"/>
          </a:blip>
          <a:srcRect l="32843" t="21552" r="26196" b="20415"/>
          <a:stretch>
            <a:fillRect/>
          </a:stretch>
        </p:blipFill>
        <p:spPr bwMode="auto">
          <a:xfrm rot="10800000">
            <a:off x="0" y="0"/>
            <a:ext cx="9144000" cy="686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17" descr="earth3.png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040404"/>
              </a:clrFrom>
              <a:clrTo>
                <a:srgbClr val="04040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" y="4763498"/>
            <a:ext cx="1905000" cy="2094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07" name="Rectangle 39">
            <a:extLst/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7208" name="Rectangle 40">
            <a:extLst/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41" name="Rectangle 41">
            <a:extLst/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2" name="Rectangle 42">
            <a:extLst/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3" name="Rectangle 43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B3CC8-BA6E-2449-B311-3D2592FA91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/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FE503C-9F70-CB49-B586-73B278FBBD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/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/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40B99-4042-6443-8E66-160E60D914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/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/>
          </p:cNvPr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29D24-E5E6-2244-83C5-0231237FCE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/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2583F-40A0-9C4C-98C2-B3E39A31BF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/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BF9001-E2EB-4443-995F-09EBB87DF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/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/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39DAC-2B99-1C48-8B40-92A285479A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/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/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/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/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62D71-F55D-F64E-A0C9-9D018A6F28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CF930-0B39-0841-8E79-D33267A905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72EF0A-582F-3041-B333-457CB708B0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/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/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F344E4-44B4-EA4F-BB55-B9CD4DD414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/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>
            <a:extLst/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0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41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42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CB293-47FA-D447-A358-6CC17B1B61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3" descr="stars.jpg"/>
          <p:cNvPicPr>
            <a:picLocks noChangeAspect="1"/>
          </p:cNvPicPr>
          <p:nvPr userDrawn="1"/>
        </p:nvPicPr>
        <p:blipFill>
          <a:blip r:embed="rId14">
            <a:lum bright="-20000"/>
          </a:blip>
          <a:srcRect l="32843" t="21552" r="26196" b="20415"/>
          <a:stretch>
            <a:fillRect/>
          </a:stretch>
        </p:blipFill>
        <p:spPr bwMode="auto">
          <a:xfrm rot="10800000">
            <a:off x="0" y="0"/>
            <a:ext cx="9144000" cy="686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17" descr="earth3.png"/>
          <p:cNvPicPr>
            <a:picLocks noChangeAspect="1"/>
          </p:cNvPicPr>
          <p:nvPr userDrawn="1"/>
        </p:nvPicPr>
        <p:blipFill>
          <a:blip r:embed="rId15">
            <a:clrChange>
              <a:clrFrom>
                <a:srgbClr val="040404"/>
              </a:clrFrom>
              <a:clrTo>
                <a:srgbClr val="04040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" y="4763498"/>
            <a:ext cx="1905000" cy="2094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83" name="Rectangle 39">
            <a:extLst/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184" name="Rectangle 40">
            <a:extLst/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85" name="Rectangle 41">
            <a:extLst/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86" name="Rectangle 42">
            <a:extLst/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2D6434A8-CB64-8743-90BD-1BF757D53F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87" name="Rectangle 43">
            <a:extLst/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08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  <p:sldLayoutId id="214748390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838200"/>
            <a:ext cx="7162800" cy="4572000"/>
          </a:xfrm>
        </p:spPr>
        <p:txBody>
          <a:bodyPr anchor="ctr"/>
          <a:lstStyle/>
          <a:p>
            <a:pPr marL="0" indent="0" algn="ctr">
              <a:spcAft>
                <a:spcPts val="1200"/>
              </a:spcAft>
              <a:buNone/>
              <a:defRPr/>
            </a:pPr>
            <a:r>
              <a:rPr lang="en-US" sz="6200" b="1" dirty="0" smtClean="0"/>
              <a:t>John 3</a:t>
            </a:r>
            <a:endParaRPr lang="en-US" sz="62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838200"/>
            <a:ext cx="7162800" cy="5638800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  <a:defRPr/>
            </a:pPr>
            <a:r>
              <a:rPr lang="en-US" sz="2600" b="1" dirty="0" smtClean="0"/>
              <a:t>There was a man of the Pharisees named Nicodemus, a ruler of the Jews. This man came to Jesus by night and said to Him, “Rabbi, we know that You are a teacher come from God; for no one can do these signs that You do unless God is with him.” Jesus answered and said to him, “Most assuredly, I say to you, unless one is born again, he cannot see the kingdom of God.”</a:t>
            </a:r>
            <a:endParaRPr lang="en-US" sz="26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838200"/>
            <a:ext cx="7162800" cy="4800600"/>
          </a:xfrm>
        </p:spPr>
        <p:txBody>
          <a:bodyPr anchor="ctr"/>
          <a:lstStyle/>
          <a:p>
            <a:pPr marL="0" indent="0">
              <a:spcAft>
                <a:spcPts val="1200"/>
              </a:spcAft>
              <a:buNone/>
              <a:defRPr/>
            </a:pPr>
            <a:r>
              <a:rPr lang="en-US" sz="2600" b="1" dirty="0" smtClean="0"/>
              <a:t>Nicodemus said to Him, “How can a man be born when he is old? Can he enter a second time into his mother’s womb and be born?” Jesus answered, “Most assuredly, I say to you, unless one is born of water and the Spirit, he cannot enter the kingdom of God.”</a:t>
            </a:r>
          </a:p>
          <a:p>
            <a:pPr marL="0" indent="0" algn="r">
              <a:spcAft>
                <a:spcPts val="1200"/>
              </a:spcAft>
              <a:buNone/>
              <a:defRPr/>
            </a:pPr>
            <a:r>
              <a:rPr lang="en-US" sz="2600" b="1" dirty="0" smtClean="0"/>
              <a:t>John 3:1-5, NKJV</a:t>
            </a:r>
            <a:endParaRPr lang="en-US" sz="26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2286000"/>
            <a:ext cx="7162800" cy="4038600"/>
          </a:xfrm>
        </p:spPr>
        <p:txBody>
          <a:bodyPr/>
          <a:lstStyle/>
          <a:p>
            <a:pPr marL="0" indent="0" algn="ctr">
              <a:spcAft>
                <a:spcPts val="1800"/>
              </a:spcAft>
              <a:buFont typeface="Wingdings" charset="2"/>
              <a:buNone/>
              <a:defRPr/>
            </a:pPr>
            <a:r>
              <a:rPr lang="en-US" sz="2800" b="1" dirty="0" smtClean="0">
                <a:solidFill>
                  <a:srgbClr val="FFFFFF"/>
                </a:solidFill>
              </a:rPr>
              <a:t>One must be “born again” to enter the “kingdom of God.”</a:t>
            </a:r>
          </a:p>
          <a:p>
            <a:pPr marL="0" indent="0" algn="ctr">
              <a:spcAft>
                <a:spcPts val="1800"/>
              </a:spcAft>
              <a:buFont typeface="Wingdings" charset="2"/>
              <a:buNone/>
              <a:defRPr/>
            </a:pPr>
            <a:r>
              <a:rPr lang="en-US" sz="2800" b="1" dirty="0" smtClean="0">
                <a:solidFill>
                  <a:srgbClr val="FFFFFF"/>
                </a:solidFill>
              </a:rPr>
              <a:t>One is “born again” by obeying the gospel (1 Pet. 1:22-25).</a:t>
            </a:r>
          </a:p>
          <a:p>
            <a:pPr marL="0" indent="0" algn="ctr">
              <a:spcAft>
                <a:spcPts val="1800"/>
              </a:spcAft>
              <a:buFont typeface="Wingdings" charset="2"/>
              <a:buNone/>
              <a:defRPr/>
            </a:pPr>
            <a:r>
              <a:rPr lang="en-US" sz="2800" b="1" dirty="0" smtClean="0">
                <a:solidFill>
                  <a:srgbClr val="FFFFFF"/>
                </a:solidFill>
              </a:rPr>
              <a:t>A newborn, must “grow” (1 Pet. 2:1-3).</a:t>
            </a:r>
          </a:p>
          <a:p>
            <a:pPr marL="0" indent="0" algn="ctr">
              <a:spcAft>
                <a:spcPts val="1800"/>
              </a:spcAft>
              <a:buFont typeface="Wingdings" charset="2"/>
              <a:buNone/>
              <a:defRPr/>
            </a:pPr>
            <a:r>
              <a:rPr lang="en-US" sz="2800" b="1" i="1" dirty="0" smtClean="0">
                <a:solidFill>
                  <a:srgbClr val="FFFFFF"/>
                </a:solidFill>
              </a:rPr>
              <a:t>How Does This Happen?</a:t>
            </a:r>
            <a:endParaRPr lang="en-US" sz="2800" b="1" i="1" dirty="0">
              <a:solidFill>
                <a:srgbClr val="FFFFFF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52400" y="304800"/>
            <a:ext cx="8686800" cy="1529781"/>
            <a:chOff x="152400" y="304800"/>
            <a:chExt cx="8686800" cy="1529781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/>
            <a:srcRect l="20715" r="28080"/>
            <a:stretch>
              <a:fillRect/>
            </a:stretch>
          </p:blipFill>
          <p:spPr bwMode="auto">
            <a:xfrm>
              <a:off x="533400" y="304800"/>
              <a:ext cx="5423232" cy="1182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152400" y="418809"/>
              <a:ext cx="8686800" cy="14157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sz="43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Cambria"/>
                <a:cs typeface="Cambria"/>
              </a:endParaRPr>
            </a:p>
            <a:p>
              <a:pPr algn="ctr"/>
              <a:r>
                <a:rPr lang="en-US" sz="4300" b="1" dirty="0" smtClean="0">
                  <a:ln w="10541" cmpd="sng">
                    <a:solidFill>
                      <a:srgbClr val="7D7D7D">
                        <a:tint val="100000"/>
                        <a:shade val="100000"/>
                        <a:satMod val="110000"/>
                      </a:srgbClr>
                    </a:solidFill>
                    <a:prstDash val="solid"/>
                  </a:ln>
                  <a:gradFill>
                    <a:gsLst>
                      <a:gs pos="0">
                        <a:srgbClr val="FFFFFF">
                          <a:tint val="40000"/>
                          <a:satMod val="250000"/>
                        </a:srgbClr>
                      </a:gs>
                      <a:gs pos="9000">
                        <a:srgbClr val="FFFFFF">
                          <a:tint val="52000"/>
                          <a:satMod val="300000"/>
                        </a:srgbClr>
                      </a:gs>
                      <a:gs pos="50000">
                        <a:srgbClr val="FFFFFF">
                          <a:shade val="20000"/>
                          <a:satMod val="300000"/>
                        </a:srgbClr>
                      </a:gs>
                      <a:gs pos="79000">
                        <a:srgbClr val="FFFFFF">
                          <a:tint val="52000"/>
                          <a:satMod val="300000"/>
                        </a:srgbClr>
                      </a:gs>
                      <a:gs pos="100000">
                        <a:srgbClr val="FFFFFF">
                          <a:tint val="40000"/>
                          <a:satMod val="250000"/>
                        </a:srgbClr>
                      </a:gs>
                    </a:gsLst>
                    <a:lin ang="5400000"/>
                  </a:gradFill>
                  <a:latin typeface="Cambria"/>
                  <a:cs typeface="Cambria"/>
                </a:rPr>
                <a:t>Life in Christ </a:t>
              </a: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2209800"/>
            <a:ext cx="7162800" cy="4267200"/>
          </a:xfrm>
        </p:spPr>
        <p:txBody>
          <a:bodyPr/>
          <a:lstStyle/>
          <a:p>
            <a:pPr marL="0" indent="0" algn="ctr">
              <a:spcAft>
                <a:spcPts val="1200"/>
              </a:spcAft>
              <a:buFont typeface="Wingdings" charset="2"/>
              <a:buNone/>
              <a:defRPr/>
            </a:pPr>
            <a:r>
              <a:rPr lang="en-US" sz="3500" b="1" dirty="0" smtClean="0">
                <a:solidFill>
                  <a:srgbClr val="FFFFFF"/>
                </a:solidFill>
              </a:rPr>
              <a:t>This Lesson Is For…</a:t>
            </a:r>
          </a:p>
          <a:p>
            <a:pPr marL="0" indent="0" algn="ctr">
              <a:spcAft>
                <a:spcPts val="1200"/>
              </a:spcAft>
              <a:buFont typeface="Wingdings" charset="2"/>
              <a:buNone/>
              <a:defRPr/>
            </a:pPr>
            <a:r>
              <a:rPr lang="en-US" sz="2800" b="1" dirty="0" smtClean="0">
                <a:solidFill>
                  <a:srgbClr val="FFFFFF"/>
                </a:solidFill>
              </a:rPr>
              <a:t>New Converts, but also</a:t>
            </a:r>
          </a:p>
          <a:p>
            <a:pPr marL="0" indent="0" algn="ctr">
              <a:spcAft>
                <a:spcPts val="1200"/>
              </a:spcAft>
              <a:buFont typeface="Wingdings" charset="2"/>
              <a:buNone/>
              <a:defRPr/>
            </a:pPr>
            <a:r>
              <a:rPr lang="en-US" sz="2800" b="1" dirty="0" smtClean="0">
                <a:solidFill>
                  <a:srgbClr val="FFFFFF"/>
                </a:solidFill>
              </a:rPr>
              <a:t>Those Who Are Considering Being Baptized</a:t>
            </a:r>
          </a:p>
          <a:p>
            <a:pPr marL="0" indent="0" algn="ctr">
              <a:spcAft>
                <a:spcPts val="1200"/>
              </a:spcAft>
              <a:buFont typeface="Wingdings" charset="2"/>
              <a:buNone/>
              <a:defRPr/>
            </a:pPr>
            <a:r>
              <a:rPr lang="en-US" sz="2800" b="1" dirty="0" smtClean="0">
                <a:solidFill>
                  <a:srgbClr val="FFFFFF"/>
                </a:solidFill>
              </a:rPr>
              <a:t>It Is for Those Who Need to Help Encourage Babes, but also</a:t>
            </a:r>
          </a:p>
          <a:p>
            <a:pPr marL="0" indent="0" algn="ctr">
              <a:spcAft>
                <a:spcPts val="1200"/>
              </a:spcAft>
              <a:buFont typeface="Wingdings" charset="2"/>
              <a:buNone/>
              <a:defRPr/>
            </a:pPr>
            <a:r>
              <a:rPr lang="en-US" sz="2800" b="1" dirty="0" smtClean="0">
                <a:solidFill>
                  <a:srgbClr val="FFFFFF"/>
                </a:solidFill>
              </a:rPr>
              <a:t>Those Who Still Need to Grow</a:t>
            </a:r>
            <a:endParaRPr lang="en-US" sz="2800" b="1" dirty="0">
              <a:solidFill>
                <a:srgbClr val="FFFFFF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rcRect l="20715" r="28080"/>
          <a:stretch>
            <a:fillRect/>
          </a:stretch>
        </p:blipFill>
        <p:spPr bwMode="auto">
          <a:xfrm>
            <a:off x="533400" y="304800"/>
            <a:ext cx="5423232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2400" y="418809"/>
            <a:ext cx="86868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43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Cambria"/>
              <a:cs typeface="Cambria"/>
            </a:endParaRPr>
          </a:p>
          <a:p>
            <a:pPr algn="ctr"/>
            <a:r>
              <a:rPr lang="en-US" sz="43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Cambria"/>
                <a:cs typeface="Cambria"/>
              </a:rPr>
              <a:t>Life in Christ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2133600"/>
            <a:ext cx="7848600" cy="3886200"/>
          </a:xfrm>
        </p:spPr>
        <p:txBody>
          <a:bodyPr anchor="ctr"/>
          <a:lstStyle/>
          <a:p>
            <a:pPr marL="1147763" indent="-1147763">
              <a:spcAft>
                <a:spcPts val="1200"/>
              </a:spcAft>
              <a:buClr>
                <a:schemeClr val="tx1"/>
              </a:buClr>
              <a:buSzPct val="150000"/>
              <a:buFont typeface="+mj-lt"/>
              <a:buAutoNum type="arabicPeriod"/>
              <a:defRPr/>
            </a:pPr>
            <a:r>
              <a:rPr lang="en-US" sz="3500" b="1" dirty="0" smtClean="0"/>
              <a:t>Keep a Regular Diet </a:t>
            </a:r>
            <a:r>
              <a:rPr lang="en-US" sz="2800" b="1" dirty="0" smtClean="0"/>
              <a:t>(Heb. 5:12-14; 1 Pet. 5:1-2, KJV “feed”).</a:t>
            </a:r>
          </a:p>
          <a:p>
            <a:pPr marL="1147763" indent="-1147763">
              <a:spcAft>
                <a:spcPts val="1200"/>
              </a:spcAft>
              <a:buClr>
                <a:schemeClr val="tx1"/>
              </a:buClr>
              <a:buSzPct val="150000"/>
              <a:buFont typeface="+mj-lt"/>
              <a:buAutoNum type="arabicPeriod"/>
              <a:defRPr/>
            </a:pPr>
            <a:r>
              <a:rPr lang="en-US" sz="3500" b="1" dirty="0" smtClean="0"/>
              <a:t>Don't Go It Alone</a:t>
            </a:r>
            <a:r>
              <a:rPr lang="en-US" sz="2800" b="1" dirty="0" smtClean="0"/>
              <a:t> (Rom. 14:7, 19)</a:t>
            </a:r>
            <a:r>
              <a:rPr lang="en-US" sz="2800" b="1" dirty="0"/>
              <a:t>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rcRect l="20715" r="28080"/>
          <a:stretch>
            <a:fillRect/>
          </a:stretch>
        </p:blipFill>
        <p:spPr bwMode="auto">
          <a:xfrm>
            <a:off x="533400" y="304800"/>
            <a:ext cx="5423232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52400" y="418809"/>
            <a:ext cx="86868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43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Cambria"/>
              <a:cs typeface="Cambria"/>
            </a:endParaRPr>
          </a:p>
          <a:p>
            <a:pPr algn="ctr"/>
            <a:r>
              <a:rPr lang="en-US" sz="43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Cambria"/>
                <a:cs typeface="Cambria"/>
              </a:rPr>
              <a:t>Life in Christ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2133600"/>
            <a:ext cx="7543800" cy="3962400"/>
          </a:xfrm>
        </p:spPr>
        <p:txBody>
          <a:bodyPr anchor="ctr"/>
          <a:lstStyle/>
          <a:p>
            <a:pPr marL="1147763" indent="-1147763">
              <a:spcAft>
                <a:spcPts val="1200"/>
              </a:spcAft>
              <a:buClr>
                <a:schemeClr val="tx1"/>
              </a:buClr>
              <a:buSzPct val="150000"/>
              <a:buFont typeface="+mj-lt"/>
              <a:buAutoNum type="arabicPeriod" startAt="3"/>
              <a:defRPr/>
            </a:pPr>
            <a:r>
              <a:rPr lang="en-US" sz="3500" b="1" dirty="0" smtClean="0"/>
              <a:t>Change Your Old Patterns </a:t>
            </a:r>
            <a:r>
              <a:rPr lang="en-US" sz="2800" b="1" dirty="0" smtClean="0"/>
              <a:t>(Eph. 4:20-24)</a:t>
            </a:r>
            <a:r>
              <a:rPr lang="en-US" sz="2800" b="1" dirty="0"/>
              <a:t>.</a:t>
            </a:r>
            <a:endParaRPr lang="en-US" sz="2800" b="1" dirty="0" smtClean="0"/>
          </a:p>
          <a:p>
            <a:pPr marL="1147763" indent="-1147763">
              <a:spcAft>
                <a:spcPts val="1200"/>
              </a:spcAft>
              <a:buClr>
                <a:schemeClr val="tx1"/>
              </a:buClr>
              <a:buSzPct val="150000"/>
              <a:buFont typeface="+mj-lt"/>
              <a:buAutoNum type="arabicPeriod" startAt="3"/>
              <a:defRPr/>
            </a:pPr>
            <a:r>
              <a:rPr lang="en-US" sz="3300" b="1" dirty="0" smtClean="0"/>
              <a:t>Expect Setbacks</a:t>
            </a:r>
            <a:r>
              <a:rPr lang="en-US" sz="2800" b="1" dirty="0" smtClean="0"/>
              <a:t> (Jas. 3:2; 1 John 2:1-2)</a:t>
            </a:r>
            <a:r>
              <a:rPr lang="en-US" sz="2800" b="1" dirty="0"/>
              <a:t>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rcRect l="20715" r="28080"/>
          <a:stretch>
            <a:fillRect/>
          </a:stretch>
        </p:blipFill>
        <p:spPr bwMode="auto">
          <a:xfrm>
            <a:off x="533400" y="304800"/>
            <a:ext cx="5423232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52400" y="418809"/>
            <a:ext cx="86868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43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Cambria"/>
              <a:cs typeface="Cambria"/>
            </a:endParaRPr>
          </a:p>
          <a:p>
            <a:pPr algn="ctr"/>
            <a:r>
              <a:rPr lang="en-US" sz="43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Cambria"/>
                <a:cs typeface="Cambria"/>
              </a:rPr>
              <a:t>Life in Christ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2133600"/>
            <a:ext cx="7696200" cy="3962400"/>
          </a:xfrm>
        </p:spPr>
        <p:txBody>
          <a:bodyPr anchor="ctr"/>
          <a:lstStyle/>
          <a:p>
            <a:pPr marL="1147763" indent="-1147763">
              <a:spcAft>
                <a:spcPts val="1200"/>
              </a:spcAft>
              <a:buClr>
                <a:schemeClr val="tx1"/>
              </a:buClr>
              <a:buSzPct val="150000"/>
              <a:buFont typeface="+mj-lt"/>
              <a:buAutoNum type="arabicPeriod" startAt="5"/>
              <a:defRPr/>
            </a:pPr>
            <a:r>
              <a:rPr lang="en-US" sz="3500" b="1" dirty="0" smtClean="0"/>
              <a:t>Never Stop Growing </a:t>
            </a:r>
            <a:r>
              <a:rPr lang="en-US" sz="2800" b="1" dirty="0" smtClean="0"/>
              <a:t>(2 Pet. 3:17-18)</a:t>
            </a:r>
            <a:r>
              <a:rPr lang="en-US" sz="2800" b="1" dirty="0"/>
              <a:t>.</a:t>
            </a:r>
            <a:endParaRPr lang="en-US" sz="2800" b="1" dirty="0" smtClean="0"/>
          </a:p>
          <a:p>
            <a:pPr marL="1147763" indent="-1147763">
              <a:spcAft>
                <a:spcPts val="1200"/>
              </a:spcAft>
              <a:buClr>
                <a:schemeClr val="tx1"/>
              </a:buClr>
              <a:buSzPct val="150000"/>
              <a:buFont typeface="+mj-lt"/>
              <a:buAutoNum type="arabicPeriod" startAt="5"/>
              <a:defRPr/>
            </a:pPr>
            <a:r>
              <a:rPr lang="en-US" sz="3500" b="1" dirty="0" smtClean="0"/>
              <a:t>Embrace a Different Life</a:t>
            </a:r>
            <a:r>
              <a:rPr lang="en-US" sz="2800" b="1" dirty="0" smtClean="0"/>
              <a:t> (Col. </a:t>
            </a:r>
            <a:r>
              <a:rPr lang="en-US" sz="2800" b="1" smtClean="0"/>
              <a:t>3:5-11)</a:t>
            </a:r>
            <a:r>
              <a:rPr lang="en-US" sz="2800" b="1" dirty="0"/>
              <a:t>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rcRect l="20715" r="28080"/>
          <a:stretch>
            <a:fillRect/>
          </a:stretch>
        </p:blipFill>
        <p:spPr bwMode="auto">
          <a:xfrm>
            <a:off x="533400" y="304800"/>
            <a:ext cx="5423232" cy="118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52400" y="418809"/>
            <a:ext cx="86868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43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Cambria"/>
              <a:cs typeface="Cambria"/>
            </a:endParaRPr>
          </a:p>
          <a:p>
            <a:pPr algn="ctr"/>
            <a:r>
              <a:rPr lang="en-US" sz="43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Cambria"/>
                <a:cs typeface="Cambria"/>
              </a:rPr>
              <a:t>Life in Christ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="http://schemas.openxmlformats.org/drawingml/2006/main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="http://schemas.openxmlformats.org/drawingml/2006/main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a="http://schemas.openxmlformats.org/drawingml/2006/main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a="http://schemas.openxmlformats.org/drawingml/2006/main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2385</TotalTime>
  <Words>375</Words>
  <Application>Microsoft Macintosh PowerPoint</Application>
  <PresentationFormat>On-screen Show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Globe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FINANCIAL-BUDGET-STATISTICS</dc:title>
  <dc:creator>ELDERS</dc:creator>
  <cp:lastModifiedBy>Kyle Pope</cp:lastModifiedBy>
  <cp:revision>131</cp:revision>
  <dcterms:created xsi:type="dcterms:W3CDTF">2019-07-01T23:01:34Z</dcterms:created>
  <dcterms:modified xsi:type="dcterms:W3CDTF">2019-07-01T23:01:49Z</dcterms:modified>
</cp:coreProperties>
</file>