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38" r:id="rId1"/>
  </p:sldMasterIdLst>
  <p:sldIdLst>
    <p:sldId id="263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8CAC163-E35C-BC46-A9A5-62E898A0EC4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0BBA59F-F491-8E41-9185-337A63ACFE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8675"/>
            <a:ext cx="8229600" cy="1143000"/>
          </a:xfrm>
        </p:spPr>
        <p:txBody>
          <a:bodyPr/>
          <a:lstStyle/>
          <a:p>
            <a:r>
              <a:rPr lang="en-US" sz="7400" b="1" dirty="0" smtClean="0"/>
              <a:t>Acts 20:17-32</a:t>
            </a:r>
            <a:endParaRPr lang="en-US" sz="7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Concepts about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25117"/>
          </a:xfrm>
        </p:spPr>
        <p:txBody>
          <a:bodyPr>
            <a:normAutofit fontScale="92500" lnSpcReduction="10000"/>
          </a:bodyPr>
          <a:lstStyle/>
          <a:p>
            <a:pPr marL="0" algn="ctr">
              <a:buNone/>
            </a:pPr>
            <a:r>
              <a:rPr lang="en-US" sz="4324" b="1" dirty="0" smtClean="0"/>
              <a:t>New Testament Concepts</a:t>
            </a:r>
          </a:p>
          <a:p>
            <a:pPr>
              <a:buNone/>
            </a:pPr>
            <a:r>
              <a:rPr lang="en-US" b="1" dirty="0" smtClean="0"/>
              <a:t>It Is People—“flock”</a:t>
            </a:r>
            <a:r>
              <a:rPr lang="en-US" dirty="0" smtClean="0"/>
              <a:t> (20:28a)</a:t>
            </a:r>
          </a:p>
          <a:p>
            <a:pPr lvl="1">
              <a:buNone/>
            </a:pPr>
            <a:r>
              <a:rPr lang="en-US" dirty="0" smtClean="0"/>
              <a:t>Not a building</a:t>
            </a:r>
          </a:p>
          <a:p>
            <a:pPr lvl="1">
              <a:buNone/>
            </a:pPr>
            <a:r>
              <a:rPr lang="en-US" dirty="0" smtClean="0"/>
              <a:t>Not an impersonal entity</a:t>
            </a:r>
          </a:p>
          <a:p>
            <a:pPr>
              <a:buNone/>
            </a:pPr>
            <a:r>
              <a:rPr lang="en-US" b="1" dirty="0" smtClean="0"/>
              <a:t>It Is the Saved— “purchased with His own blood”</a:t>
            </a:r>
            <a:r>
              <a:rPr lang="en-US" dirty="0" smtClean="0"/>
              <a:t> (20:28c).</a:t>
            </a:r>
          </a:p>
          <a:p>
            <a:pPr lvl="1">
              <a:buNone/>
            </a:pPr>
            <a:r>
              <a:rPr lang="en-US" dirty="0" smtClean="0"/>
              <a:t>The “blood bought”</a:t>
            </a:r>
          </a:p>
          <a:p>
            <a:pPr>
              <a:buNone/>
            </a:pPr>
            <a:r>
              <a:rPr lang="en-US" b="1" dirty="0" smtClean="0"/>
              <a:t>There is Only One—“Church of God”</a:t>
            </a:r>
            <a:r>
              <a:rPr lang="en-US" dirty="0" smtClean="0"/>
              <a:t> (20:28b)</a:t>
            </a:r>
          </a:p>
          <a:p>
            <a:pPr lvl="1">
              <a:buNone/>
            </a:pPr>
            <a:r>
              <a:rPr lang="en-US" dirty="0" smtClean="0"/>
              <a:t>Not one composed of many</a:t>
            </a:r>
          </a:p>
          <a:p>
            <a:pPr lvl="1">
              <a:buNone/>
            </a:pPr>
            <a:r>
              <a:rPr lang="en-US" dirty="0" smtClean="0"/>
              <a:t>Not many different faiths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Concepts about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17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/>
              <a:t>The World’s Concepts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Tradition Determines Truth.</a:t>
            </a:r>
          </a:p>
          <a:p>
            <a:pPr lvl="1">
              <a:buNone/>
            </a:pPr>
            <a:r>
              <a:rPr lang="en-US" dirty="0" smtClean="0"/>
              <a:t>There are traditions we should follow (1 Cor. 11:2; 2 Thess. 2:13-15)—These are taught in Scripture.</a:t>
            </a:r>
          </a:p>
          <a:p>
            <a:pPr lvl="1">
              <a:buNone/>
            </a:pPr>
            <a:r>
              <a:rPr lang="en-US" dirty="0" smtClean="0"/>
              <a:t>Traditions of men can turn us from truth (Titus 1:10-14).</a:t>
            </a:r>
          </a:p>
          <a:p>
            <a:pPr>
              <a:buNone/>
            </a:pPr>
            <a:r>
              <a:rPr lang="en-US" b="1" dirty="0" smtClean="0"/>
              <a:t>If Most Practice It, It Must Be Right.</a:t>
            </a:r>
          </a:p>
          <a:p>
            <a:pPr lvl="1">
              <a:buNone/>
            </a:pPr>
            <a:r>
              <a:rPr lang="en-US" dirty="0" smtClean="0"/>
              <a:t>The “crowd” can do “evil” (Exod. 23:2).</a:t>
            </a:r>
          </a:p>
          <a:p>
            <a:pPr lvl="1">
              <a:buNone/>
            </a:pPr>
            <a:r>
              <a:rPr lang="en-US" dirty="0" smtClean="0"/>
              <a:t>Jesus said few follow the way to life (Matt. 7:13-14).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Concepts about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1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The World’s Concepts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There Are Many Paths to Heaven.</a:t>
            </a:r>
          </a:p>
          <a:p>
            <a:pPr lvl="1">
              <a:buNone/>
            </a:pPr>
            <a:r>
              <a:rPr lang="en-US" dirty="0" smtClean="0"/>
              <a:t>Jesus described one way (Matt. 7:13-14).</a:t>
            </a:r>
          </a:p>
          <a:p>
            <a:pPr lvl="1">
              <a:buNone/>
            </a:pPr>
            <a:r>
              <a:rPr lang="en-US" dirty="0" smtClean="0"/>
              <a:t>One can turn from faith to condemnation (Jude 3-4).</a:t>
            </a:r>
          </a:p>
          <a:p>
            <a:pPr>
              <a:buNone/>
            </a:pPr>
            <a:r>
              <a:rPr lang="en-US" b="1" dirty="0" smtClean="0"/>
              <a:t>Undenominational Christianity Is Impossible.</a:t>
            </a:r>
          </a:p>
          <a:p>
            <a:pPr lvl="1">
              <a:buNone/>
            </a:pPr>
            <a:r>
              <a:rPr lang="en-US" dirty="0" smtClean="0"/>
              <a:t>Why did Paul condemn division? (1 Cor. 1:10-13).</a:t>
            </a:r>
          </a:p>
          <a:p>
            <a:pPr lvl="1">
              <a:buNone/>
            </a:pPr>
            <a:r>
              <a:rPr lang="en-US" dirty="0" smtClean="0"/>
              <a:t>Why did command unity? (Eph. 4:1-6).</a:t>
            </a:r>
          </a:p>
          <a:p>
            <a:pPr lvl="1">
              <a:buNone/>
            </a:pPr>
            <a:r>
              <a:rPr lang="en-US" dirty="0" smtClean="0"/>
              <a:t>It is the ideal that Jesus set before us—those who strive for it are idealists, but it is possible.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Concepts about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The World’s Concepts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We Can’t Understand the Bible Alike.</a:t>
            </a:r>
          </a:p>
          <a:p>
            <a:pPr lvl="1">
              <a:buNone/>
            </a:pPr>
            <a:r>
              <a:rPr lang="en-US" dirty="0" smtClean="0"/>
              <a:t>Even Mosaic Law was something that could be understood and followed (Deut. 30:11-14).</a:t>
            </a:r>
          </a:p>
          <a:p>
            <a:pPr lvl="1">
              <a:buNone/>
            </a:pPr>
            <a:r>
              <a:rPr lang="en-US" dirty="0" smtClean="0"/>
              <a:t>Paul said we can understand by reading (Eph. 3:1-5).</a:t>
            </a:r>
          </a:p>
          <a:p>
            <a:pPr>
              <a:buNone/>
            </a:pPr>
            <a:r>
              <a:rPr lang="en-US" b="1" dirty="0" smtClean="0"/>
              <a:t>Claiming There Is Only One Church Is “Legalism.”</a:t>
            </a:r>
          </a:p>
          <a:p>
            <a:pPr lvl="1">
              <a:buNone/>
            </a:pPr>
            <a:r>
              <a:rPr lang="en-US" dirty="0" smtClean="0"/>
              <a:t>Were Jesus and Paul “legalists”? (Matt. 16:18; Eph. 4:4; Paul speaks of “one body”  ten times!)</a:t>
            </a:r>
          </a:p>
          <a:p>
            <a:pPr lvl="1">
              <a:buNone/>
            </a:pPr>
            <a:r>
              <a:rPr lang="en-US" dirty="0" smtClean="0"/>
              <a:t>It is striving for what Jesus prayed for (John 17:20-23).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Concepts about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900"/>
            <a:ext cx="8229600" cy="5245099"/>
          </a:xfrm>
        </p:spPr>
        <p:txBody>
          <a:bodyPr>
            <a:norm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en-US" sz="4000" b="1" dirty="0" smtClean="0"/>
              <a:t>Our Appeal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Don’t Let the World Dictate What You Believe and Practice</a:t>
            </a:r>
          </a:p>
          <a:p>
            <a:pPr lvl="1">
              <a:buNone/>
            </a:pPr>
            <a:r>
              <a:rPr lang="en-US" dirty="0" smtClean="0"/>
              <a:t>Follow God through His Word!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Don’t Be Intimidated By the World’s Criticism</a:t>
            </a:r>
          </a:p>
          <a:p>
            <a:pPr lvl="1">
              <a:buNone/>
            </a:pPr>
            <a:r>
              <a:rPr lang="en-US" dirty="0" smtClean="0"/>
              <a:t>Seek to Please God, Not Man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/>
              <a:t>Don’t Allow the Struggle to Make You Abandon the Fight</a:t>
            </a:r>
          </a:p>
          <a:p>
            <a:pPr lvl="1">
              <a:buNone/>
            </a:pPr>
            <a:r>
              <a:rPr lang="en-US" dirty="0" smtClean="0"/>
              <a:t>Even When We Falter, the Goal Is Still Noble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69</TotalTime>
  <Words>452</Words>
  <Application>Microsoft Macintosh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Infusion</vt:lpstr>
      <vt:lpstr>Acts 20:17-32</vt:lpstr>
      <vt:lpstr>Concepts about the Church</vt:lpstr>
      <vt:lpstr>Concepts about the Church</vt:lpstr>
      <vt:lpstr>Concepts about the Church</vt:lpstr>
      <vt:lpstr>Concepts about the Church</vt:lpstr>
      <vt:lpstr>Concepts about the Church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6</cp:revision>
  <dcterms:created xsi:type="dcterms:W3CDTF">2019-08-23T16:08:24Z</dcterms:created>
  <dcterms:modified xsi:type="dcterms:W3CDTF">2019-08-23T16:08:57Z</dcterms:modified>
</cp:coreProperties>
</file>