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png" ContentType="image/png"/>
  <Override PartName="/ppt/slides/slide11.xml" ContentType="application/vnd.openxmlformats-officedocument.presentationml.slide+xml"/>
  <Default Extension="xml" ContentType="application/xml"/>
  <Override PartName="/ppt/slides/slide9.xml" ContentType="application/vnd.openxmlformats-officedocument.presentationml.slide+xml"/>
  <Default Extension="jpeg" ContentType="image/jpeg"/>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ppt/slides/slide16.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ppt/slides/slide14.xml" ContentType="application/vnd.openxmlformats-officedocument.presentationml.slide+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9.xml" ContentType="application/vnd.openxmlformats-officedocument.presentationml.slideLayout+xml"/>
  <Override PartName="/ppt/slideLayouts/slideLayout7.xml" ContentType="application/vnd.openxmlformats-officedocument.presentationml.slideLayout+xml"/>
  <Override PartName="/ppt/slides/slide6.xml" ContentType="application/vnd.openxmlformats-officedocument.presentationml.slide+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slides/slide15.xml" ContentType="application/vnd.openxmlformats-officedocument.presentationml.slide+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Override PartName="/ppt/slides/slide13.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sldIdLst>
    <p:sldId id="259" r:id="rId2"/>
    <p:sldId id="257" r:id="rId3"/>
    <p:sldId id="260" r:id="rId4"/>
    <p:sldId id="261" r:id="rId5"/>
    <p:sldId id="262" r:id="rId6"/>
    <p:sldId id="263" r:id="rId7"/>
    <p:sldId id="268" r:id="rId8"/>
    <p:sldId id="264" r:id="rId9"/>
    <p:sldId id="272" r:id="rId10"/>
    <p:sldId id="270" r:id="rId11"/>
    <p:sldId id="273" r:id="rId12"/>
    <p:sldId id="271" r:id="rId13"/>
    <p:sldId id="274" r:id="rId14"/>
    <p:sldId id="269" r:id="rId15"/>
    <p:sldId id="275" r:id="rId16"/>
    <p:sldId id="267"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4660"/>
  </p:normalViewPr>
  <p:slideViewPr>
    <p:cSldViewPr snapToGrid="0" snapToObjects="1">
      <p:cViewPr varScale="1">
        <p:scale>
          <a:sx n="94" d="100"/>
          <a:sy n="94" d="100"/>
        </p:scale>
        <p:origin x="-65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063A998-C992-5E4A-9934-91ED463F6A66}" type="datetimeFigureOut">
              <a:rPr lang="en-US" smtClean="0"/>
              <a:pPr/>
              <a:t>9/21/19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EAB0E6-048E-CA42-87B0-97F89CF32C9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63A998-C992-5E4A-9934-91ED463F6A66}" type="datetimeFigureOut">
              <a:rPr lang="en-US" smtClean="0"/>
              <a:pPr/>
              <a:t>9/21/19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EAB0E6-048E-CA42-87B0-97F89CF32C9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63A998-C992-5E4A-9934-91ED463F6A66}" type="datetimeFigureOut">
              <a:rPr lang="en-US" smtClean="0"/>
              <a:pPr/>
              <a:t>9/21/19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EAB0E6-048E-CA42-87B0-97F89CF32C9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63A998-C992-5E4A-9934-91ED463F6A66}" type="datetimeFigureOut">
              <a:rPr lang="en-US" smtClean="0"/>
              <a:pPr/>
              <a:t>9/21/19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EAB0E6-048E-CA42-87B0-97F89CF32C9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063A998-C992-5E4A-9934-91ED463F6A66}" type="datetimeFigureOut">
              <a:rPr lang="en-US" smtClean="0"/>
              <a:pPr/>
              <a:t>9/21/19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EAB0E6-048E-CA42-87B0-97F89CF32C9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063A998-C992-5E4A-9934-91ED463F6A66}" type="datetimeFigureOut">
              <a:rPr lang="en-US" smtClean="0"/>
              <a:pPr/>
              <a:t>9/21/19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EAB0E6-048E-CA42-87B0-97F89CF32C9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063A998-C992-5E4A-9934-91ED463F6A66}" type="datetimeFigureOut">
              <a:rPr lang="en-US" smtClean="0"/>
              <a:pPr/>
              <a:t>9/21/19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EAB0E6-048E-CA42-87B0-97F89CF32C9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063A998-C992-5E4A-9934-91ED463F6A66}" type="datetimeFigureOut">
              <a:rPr lang="en-US" smtClean="0"/>
              <a:pPr/>
              <a:t>9/21/19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EAB0E6-048E-CA42-87B0-97F89CF32C9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63A998-C992-5E4A-9934-91ED463F6A66}" type="datetimeFigureOut">
              <a:rPr lang="en-US" smtClean="0"/>
              <a:pPr/>
              <a:t>9/21/19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EAB0E6-048E-CA42-87B0-97F89CF32C9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063A998-C992-5E4A-9934-91ED463F6A66}" type="datetimeFigureOut">
              <a:rPr lang="en-US" smtClean="0"/>
              <a:pPr/>
              <a:t>9/21/19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EAB0E6-048E-CA42-87B0-97F89CF32C9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063A998-C992-5E4A-9934-91ED463F6A66}" type="datetimeFigureOut">
              <a:rPr lang="en-US" smtClean="0"/>
              <a:pPr/>
              <a:t>9/21/19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EAB0E6-048E-CA42-87B0-97F89CF32C9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a:blip r:embed="rId13"/>
          <a:stretch>
            <a:fillRect/>
          </a:stretch>
        </p:blipFill>
        <p:spPr>
          <a:xfrm>
            <a:off x="0" y="0"/>
            <a:ext cx="9144000" cy="6858000"/>
          </a:xfrm>
          <a:prstGeom prst="rect">
            <a:avLst/>
          </a:prstGeom>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63A998-C992-5E4A-9934-91ED463F6A66}" type="datetimeFigureOut">
              <a:rPr lang="en-US" smtClean="0"/>
              <a:pPr/>
              <a:t>9/21/19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EAB0E6-048E-CA42-87B0-97F89CF32C9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b="1" kern="1200">
          <a:solidFill>
            <a:schemeClr val="bg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rgbClr val="FFFFFF"/>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rgbClr val="FFFFFF"/>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rgbClr val="FFFFFF"/>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rgbClr val="FFFFFF"/>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rgbClr val="FFFFFF"/>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3.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3.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3.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3.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608369" cy="1637864"/>
          </a:xfrm>
        </p:spPr>
        <p:txBody>
          <a:bodyPr>
            <a:noAutofit/>
          </a:bodyPr>
          <a:lstStyle/>
          <a:p>
            <a:pPr algn="l">
              <a:lnSpc>
                <a:spcPct val="70000"/>
              </a:lnSpc>
            </a:pPr>
            <a:r>
              <a:rPr lang="en-US" sz="5700" dirty="0" smtClean="0">
                <a:effectLst>
                  <a:outerShdw blurRad="50800" dist="38100" dir="2700000">
                    <a:srgbClr val="000000">
                      <a:alpha val="43000"/>
                    </a:srgbClr>
                  </a:outerShdw>
                </a:effectLst>
              </a:rPr>
              <a:t>1 Peter 2:1-3</a:t>
            </a:r>
            <a:endParaRPr lang="en-US" sz="5700" dirty="0">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457200" y="2146090"/>
            <a:ext cx="8229600" cy="4423575"/>
          </a:xfrm>
        </p:spPr>
        <p:txBody>
          <a:bodyPr>
            <a:noAutofit/>
          </a:bodyPr>
          <a:lstStyle/>
          <a:p>
            <a:pPr marL="0" indent="0">
              <a:buNone/>
            </a:pPr>
            <a:r>
              <a:rPr lang="en-US" sz="3800" b="1" dirty="0" smtClean="0">
                <a:effectLst>
                  <a:outerShdw blurRad="50800" dist="38100" dir="2700000">
                    <a:srgbClr val="000000">
                      <a:alpha val="43000"/>
                    </a:srgbClr>
                  </a:outerShdw>
                </a:effectLst>
              </a:rPr>
              <a:t>“Therefore, laying aside all malice, all deceit, hypocrisy, envy, and all evil speaking, as newborn babes, desire the pure milk of the word, that you may grow thereby, if indeed you have tasted that the Lord is gracious” (NKJV).</a:t>
            </a:r>
            <a:endParaRPr lang="en-US" sz="3800" b="1" dirty="0">
              <a:effectLst>
                <a:outerShdw blurRad="50800" dist="38100" dir="2700000">
                  <a:srgbClr val="000000">
                    <a:alpha val="43000"/>
                  </a:srgbClr>
                </a:outerShdw>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553201" cy="1637864"/>
          </a:xfrm>
        </p:spPr>
        <p:txBody>
          <a:bodyPr>
            <a:noAutofit/>
          </a:bodyPr>
          <a:lstStyle/>
          <a:p>
            <a:pPr marL="393700" indent="-393700" algn="l">
              <a:lnSpc>
                <a:spcPct val="70000"/>
              </a:lnSpc>
            </a:pPr>
            <a:r>
              <a:rPr lang="en-US" sz="5700" dirty="0" smtClean="0">
                <a:effectLst>
                  <a:outerShdw blurRad="50800" dist="38100" dir="2700000">
                    <a:srgbClr val="000000">
                      <a:alpha val="43000"/>
                    </a:srgbClr>
                  </a:outerShdw>
                </a:effectLst>
              </a:rPr>
              <a:t>“Desire the Pure Milk of the Word”</a:t>
            </a:r>
            <a:endParaRPr lang="en-US" sz="5700" dirty="0">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457200" y="1912502"/>
            <a:ext cx="6272609" cy="4640699"/>
          </a:xfrm>
        </p:spPr>
        <p:txBody>
          <a:bodyPr anchor="t">
            <a:normAutofit/>
          </a:bodyPr>
          <a:lstStyle/>
          <a:p>
            <a:pPr marL="742950" indent="-742950">
              <a:lnSpc>
                <a:spcPct val="80000"/>
              </a:lnSpc>
              <a:spcAft>
                <a:spcPts val="1200"/>
              </a:spcAft>
              <a:buFont typeface="+mj-lt"/>
              <a:buAutoNum type="arabicPeriod" startAt="3"/>
            </a:pPr>
            <a:r>
              <a:rPr lang="en-US" sz="4300" b="1" dirty="0" smtClean="0">
                <a:effectLst>
                  <a:outerShdw blurRad="50800" dist="38100" dir="2700000">
                    <a:srgbClr val="000000">
                      <a:alpha val="43000"/>
                    </a:srgbClr>
                  </a:outerShdw>
                </a:effectLst>
              </a:rPr>
              <a:t>We Make Time for Things We Desire.</a:t>
            </a:r>
            <a:endParaRPr lang="en-US" sz="4800" b="1" dirty="0" smtClean="0">
              <a:effectLst>
                <a:outerShdw blurRad="50800" dist="38100" dir="2700000">
                  <a:srgbClr val="000000">
                    <a:alpha val="43000"/>
                  </a:srgbClr>
                </a:outerShdw>
              </a:effectLst>
            </a:endParaRPr>
          </a:p>
          <a:p>
            <a:pPr algn="ctr">
              <a:lnSpc>
                <a:spcPct val="80000"/>
              </a:lnSpc>
              <a:spcAft>
                <a:spcPts val="1200"/>
              </a:spcAft>
            </a:pPr>
            <a:r>
              <a:rPr lang="en-US" sz="4400" b="1" dirty="0" smtClean="0">
                <a:effectLst>
                  <a:outerShdw blurRad="50800" dist="38100" dir="2700000">
                    <a:srgbClr val="000000">
                      <a:alpha val="43000"/>
                    </a:srgbClr>
                  </a:outerShdw>
                </a:effectLst>
              </a:rPr>
              <a:t>When dating</a:t>
            </a:r>
          </a:p>
          <a:p>
            <a:pPr algn="ctr">
              <a:lnSpc>
                <a:spcPct val="80000"/>
              </a:lnSpc>
              <a:spcAft>
                <a:spcPts val="1200"/>
              </a:spcAft>
            </a:pPr>
            <a:r>
              <a:rPr lang="en-US" sz="4400" b="1" dirty="0" smtClean="0">
                <a:effectLst>
                  <a:outerShdw blurRad="50800" dist="38100" dir="2700000">
                    <a:srgbClr val="000000">
                      <a:alpha val="43000"/>
                    </a:srgbClr>
                  </a:outerShdw>
                </a:effectLst>
              </a:rPr>
              <a:t>Stand in line</a:t>
            </a:r>
          </a:p>
          <a:p>
            <a:pPr algn="ctr">
              <a:lnSpc>
                <a:spcPct val="80000"/>
              </a:lnSpc>
              <a:spcAft>
                <a:spcPts val="1200"/>
              </a:spcAft>
            </a:pPr>
            <a:r>
              <a:rPr lang="en-US" sz="4400" b="1" dirty="0" smtClean="0">
                <a:effectLst>
                  <a:outerShdw blurRad="50800" dist="38100" dir="2700000">
                    <a:srgbClr val="000000">
                      <a:alpha val="43000"/>
                    </a:srgbClr>
                  </a:outerShdw>
                </a:effectLst>
              </a:rPr>
              <a:t>Get up early—stay up late</a:t>
            </a:r>
            <a:endParaRPr lang="en-US" sz="4300" b="1" dirty="0" smtClean="0">
              <a:effectLst>
                <a:outerShdw blurRad="50800" dist="38100" dir="2700000">
                  <a:srgbClr val="000000">
                    <a:alpha val="43000"/>
                  </a:srgbClr>
                </a:outerShdw>
              </a:effectLst>
            </a:endParaRPr>
          </a:p>
          <a:p>
            <a:pPr algn="ctr">
              <a:lnSpc>
                <a:spcPct val="80000"/>
              </a:lnSpc>
              <a:spcAft>
                <a:spcPts val="1200"/>
              </a:spcAft>
              <a:buNone/>
            </a:pPr>
            <a:endParaRPr lang="en-US" sz="3800" b="1" dirty="0" smtClean="0">
              <a:effectLst>
                <a:outerShdw blurRad="50800" dist="38100" dir="2700000">
                  <a:srgbClr val="000000">
                    <a:alpha val="43000"/>
                  </a:srgbClr>
                </a:outerShdw>
              </a:effectLst>
            </a:endParaRPr>
          </a:p>
        </p:txBody>
      </p:sp>
      <p:pic>
        <p:nvPicPr>
          <p:cNvPr id="4" name="Picture 3"/>
          <p:cNvPicPr>
            <a:picLocks noChangeAspect="1"/>
          </p:cNvPicPr>
          <p:nvPr/>
        </p:nvPicPr>
        <p:blipFill>
          <a:blip r:embed="rId2"/>
          <a:srcRect l="8310" r="16438" b="6183"/>
          <a:stretch>
            <a:fillRect/>
          </a:stretch>
        </p:blipFill>
        <p:spPr>
          <a:xfrm>
            <a:off x="7010400" y="1912502"/>
            <a:ext cx="1846622" cy="2926536"/>
          </a:xfrm>
          <a:prstGeom prst="rect">
            <a:avLst/>
          </a:prstGeom>
          <a:effectLst>
            <a:outerShdw blurRad="50800" dist="38100" dir="2700000">
              <a:srgbClr val="000000">
                <a:alpha val="43000"/>
              </a:srgbClr>
            </a:outerShdw>
          </a:effectLst>
        </p:spPr>
      </p:pic>
      <p:pic>
        <p:nvPicPr>
          <p:cNvPr id="5" name="Picture 4"/>
          <p:cNvPicPr>
            <a:picLocks noChangeAspect="1"/>
          </p:cNvPicPr>
          <p:nvPr/>
        </p:nvPicPr>
        <p:blipFill>
          <a:blip r:embed="rId3"/>
          <a:srcRect l="7916" r="15495"/>
          <a:stretch>
            <a:fillRect/>
          </a:stretch>
        </p:blipFill>
        <p:spPr>
          <a:xfrm>
            <a:off x="7010400" y="4953000"/>
            <a:ext cx="1868601" cy="1625228"/>
          </a:xfrm>
          <a:prstGeom prst="rect">
            <a:avLst/>
          </a:prstGeom>
          <a:effectLst>
            <a:outerShdw blurRad="50800" dist="38100" dir="2700000">
              <a:srgbClr val="000000">
                <a:alpha val="43000"/>
              </a:srgbClr>
            </a:outerShdw>
          </a:effectLst>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553201" cy="1637864"/>
          </a:xfrm>
        </p:spPr>
        <p:txBody>
          <a:bodyPr>
            <a:noAutofit/>
          </a:bodyPr>
          <a:lstStyle/>
          <a:p>
            <a:pPr marL="393700" indent="-393700" algn="l">
              <a:lnSpc>
                <a:spcPct val="70000"/>
              </a:lnSpc>
            </a:pPr>
            <a:r>
              <a:rPr lang="en-US" sz="5700" dirty="0" smtClean="0">
                <a:effectLst>
                  <a:outerShdw blurRad="50800" dist="38100" dir="2700000">
                    <a:srgbClr val="000000">
                      <a:alpha val="43000"/>
                    </a:srgbClr>
                  </a:outerShdw>
                </a:effectLst>
              </a:rPr>
              <a:t>“Desire the Pure Milk of the Word”</a:t>
            </a:r>
            <a:endParaRPr lang="en-US" sz="5700" dirty="0">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457200" y="1912502"/>
            <a:ext cx="6272609" cy="4640699"/>
          </a:xfrm>
        </p:spPr>
        <p:txBody>
          <a:bodyPr anchor="t">
            <a:noAutofit/>
          </a:bodyPr>
          <a:lstStyle/>
          <a:p>
            <a:pPr marL="742950" indent="-742950">
              <a:lnSpc>
                <a:spcPct val="80000"/>
              </a:lnSpc>
              <a:spcAft>
                <a:spcPts val="1200"/>
              </a:spcAft>
              <a:buFont typeface="+mj-lt"/>
              <a:buAutoNum type="arabicPeriod" startAt="3"/>
            </a:pPr>
            <a:r>
              <a:rPr lang="en-US" sz="4300" b="1" dirty="0" smtClean="0">
                <a:effectLst>
                  <a:outerShdw blurRad="50800" dist="38100" dir="2700000">
                    <a:srgbClr val="000000">
                      <a:alpha val="43000"/>
                    </a:srgbClr>
                  </a:outerShdw>
                </a:effectLst>
              </a:rPr>
              <a:t>We Make Time for Things We Desire.</a:t>
            </a:r>
            <a:endParaRPr lang="en-US" sz="4800" b="1" dirty="0" smtClean="0">
              <a:effectLst>
                <a:outerShdw blurRad="50800" dist="38100" dir="2700000">
                  <a:srgbClr val="000000">
                    <a:alpha val="43000"/>
                  </a:srgbClr>
                </a:outerShdw>
              </a:effectLst>
            </a:endParaRPr>
          </a:p>
          <a:p>
            <a:pPr algn="ctr">
              <a:lnSpc>
                <a:spcPct val="80000"/>
              </a:lnSpc>
              <a:spcAft>
                <a:spcPts val="1200"/>
              </a:spcAft>
            </a:pPr>
            <a:r>
              <a:rPr lang="en-US" sz="3900" b="1" dirty="0" smtClean="0">
                <a:effectLst>
                  <a:outerShdw blurRad="50800" dist="38100" dir="2700000">
                    <a:srgbClr val="000000">
                      <a:alpha val="43000"/>
                    </a:srgbClr>
                  </a:outerShdw>
                </a:effectLst>
              </a:rPr>
              <a:t>Do you make time for God’s word? (Acts 20:27)</a:t>
            </a:r>
          </a:p>
          <a:p>
            <a:pPr algn="ctr">
              <a:lnSpc>
                <a:spcPct val="80000"/>
              </a:lnSpc>
              <a:spcAft>
                <a:spcPts val="1200"/>
              </a:spcAft>
            </a:pPr>
            <a:r>
              <a:rPr lang="en-US" sz="3900" b="1" dirty="0" smtClean="0">
                <a:effectLst>
                  <a:outerShdw blurRad="50800" dist="38100" dir="2700000">
                    <a:srgbClr val="000000">
                      <a:alpha val="43000"/>
                    </a:srgbClr>
                  </a:outerShdw>
                </a:effectLst>
              </a:rPr>
              <a:t>Regular times</a:t>
            </a:r>
          </a:p>
          <a:p>
            <a:pPr algn="ctr">
              <a:lnSpc>
                <a:spcPct val="80000"/>
              </a:lnSpc>
              <a:spcAft>
                <a:spcPts val="1200"/>
              </a:spcAft>
            </a:pPr>
            <a:r>
              <a:rPr lang="en-US" sz="3900" b="1" dirty="0" smtClean="0">
                <a:effectLst>
                  <a:outerShdw blurRad="50800" dist="38100" dir="2700000">
                    <a:srgbClr val="000000">
                      <a:alpha val="43000"/>
                    </a:srgbClr>
                  </a:outerShdw>
                </a:effectLst>
              </a:rPr>
              <a:t>Gospel Meetings</a:t>
            </a:r>
          </a:p>
          <a:p>
            <a:pPr algn="ctr">
              <a:lnSpc>
                <a:spcPct val="80000"/>
              </a:lnSpc>
              <a:spcAft>
                <a:spcPts val="1200"/>
              </a:spcAft>
            </a:pPr>
            <a:r>
              <a:rPr lang="en-US" sz="3900" b="1" dirty="0" smtClean="0">
                <a:effectLst>
                  <a:outerShdw blurRad="50800" dist="38100" dir="2700000">
                    <a:srgbClr val="000000">
                      <a:alpha val="43000"/>
                    </a:srgbClr>
                  </a:outerShdw>
                </a:effectLst>
              </a:rPr>
              <a:t>Home studies</a:t>
            </a:r>
            <a:endParaRPr lang="en-US" sz="4300" b="1" dirty="0" smtClean="0">
              <a:effectLst>
                <a:outerShdw blurRad="50800" dist="38100" dir="2700000">
                  <a:srgbClr val="000000">
                    <a:alpha val="43000"/>
                  </a:srgbClr>
                </a:outerShdw>
              </a:effectLst>
            </a:endParaRPr>
          </a:p>
          <a:p>
            <a:pPr algn="ctr">
              <a:lnSpc>
                <a:spcPct val="80000"/>
              </a:lnSpc>
              <a:spcAft>
                <a:spcPts val="1200"/>
              </a:spcAft>
              <a:buNone/>
            </a:pPr>
            <a:endParaRPr lang="en-US" sz="3800" b="1" dirty="0" smtClean="0">
              <a:effectLst>
                <a:outerShdw blurRad="50800" dist="38100" dir="2700000">
                  <a:srgbClr val="000000">
                    <a:alpha val="43000"/>
                  </a:srgbClr>
                </a:outerShdw>
              </a:effectLst>
            </a:endParaRPr>
          </a:p>
        </p:txBody>
      </p:sp>
      <p:pic>
        <p:nvPicPr>
          <p:cNvPr id="4" name="Picture 3"/>
          <p:cNvPicPr>
            <a:picLocks noChangeAspect="1"/>
          </p:cNvPicPr>
          <p:nvPr/>
        </p:nvPicPr>
        <p:blipFill>
          <a:blip r:embed="rId2"/>
          <a:srcRect l="8310" r="16438" b="6183"/>
          <a:stretch>
            <a:fillRect/>
          </a:stretch>
        </p:blipFill>
        <p:spPr>
          <a:xfrm>
            <a:off x="7010400" y="1912502"/>
            <a:ext cx="1846622" cy="2926536"/>
          </a:xfrm>
          <a:prstGeom prst="rect">
            <a:avLst/>
          </a:prstGeom>
          <a:effectLst>
            <a:outerShdw blurRad="50800" dist="38100" dir="2700000">
              <a:srgbClr val="000000">
                <a:alpha val="43000"/>
              </a:srgbClr>
            </a:outerShdw>
          </a:effectLst>
        </p:spPr>
      </p:pic>
      <p:pic>
        <p:nvPicPr>
          <p:cNvPr id="5" name="Picture 4"/>
          <p:cNvPicPr>
            <a:picLocks noChangeAspect="1"/>
          </p:cNvPicPr>
          <p:nvPr/>
        </p:nvPicPr>
        <p:blipFill>
          <a:blip r:embed="rId3"/>
          <a:srcRect l="7916" r="15495"/>
          <a:stretch>
            <a:fillRect/>
          </a:stretch>
        </p:blipFill>
        <p:spPr>
          <a:xfrm>
            <a:off x="7010400" y="4953000"/>
            <a:ext cx="1868601" cy="1625228"/>
          </a:xfrm>
          <a:prstGeom prst="rect">
            <a:avLst/>
          </a:prstGeom>
          <a:effectLst>
            <a:outerShdw blurRad="50800" dist="38100" dir="2700000">
              <a:srgbClr val="000000">
                <a:alpha val="43000"/>
              </a:srgbClr>
            </a:outerShdw>
          </a:effectLst>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22"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1000" fill="hold"/>
                                        <p:tgtEl>
                                          <p:spTgt spid="3">
                                            <p:txEl>
                                              <p:pRg st="4" end="4"/>
                                            </p:txEl>
                                          </p:spTgt>
                                        </p:tgtEl>
                                        <p:attrNameLst>
                                          <p:attrName>ppt_w</p:attrName>
                                        </p:attrNameLst>
                                      </p:cBhvr>
                                      <p:tavLst>
                                        <p:tav tm="0">
                                          <p:val>
                                            <p:strVal val="#ppt_w*0.70"/>
                                          </p:val>
                                        </p:tav>
                                        <p:tav tm="100000">
                                          <p:val>
                                            <p:strVal val="#ppt_w"/>
                                          </p:val>
                                        </p:tav>
                                      </p:tavLst>
                                    </p:anim>
                                    <p:anim calcmode="lin" valueType="num">
                                      <p:cBhvr>
                                        <p:cTn id="29" dur="10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30"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553201" cy="1637864"/>
          </a:xfrm>
        </p:spPr>
        <p:txBody>
          <a:bodyPr>
            <a:noAutofit/>
          </a:bodyPr>
          <a:lstStyle/>
          <a:p>
            <a:pPr marL="393700" indent="-393700" algn="l">
              <a:lnSpc>
                <a:spcPct val="70000"/>
              </a:lnSpc>
            </a:pPr>
            <a:r>
              <a:rPr lang="en-US" sz="5700" dirty="0" smtClean="0">
                <a:effectLst>
                  <a:outerShdw blurRad="50800" dist="38100" dir="2700000">
                    <a:srgbClr val="000000">
                      <a:alpha val="43000"/>
                    </a:srgbClr>
                  </a:outerShdw>
                </a:effectLst>
              </a:rPr>
              <a:t>“Desire the Pure Milk of the Word”</a:t>
            </a:r>
            <a:endParaRPr lang="en-US" sz="5700" dirty="0">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457200" y="1912502"/>
            <a:ext cx="6272609" cy="4640699"/>
          </a:xfrm>
        </p:spPr>
        <p:txBody>
          <a:bodyPr anchor="t">
            <a:normAutofit/>
          </a:bodyPr>
          <a:lstStyle/>
          <a:p>
            <a:pPr marL="742950" indent="-742950">
              <a:lnSpc>
                <a:spcPct val="80000"/>
              </a:lnSpc>
              <a:spcAft>
                <a:spcPts val="1200"/>
              </a:spcAft>
              <a:buFont typeface="+mj-lt"/>
              <a:buAutoNum type="arabicPeriod" startAt="4"/>
            </a:pPr>
            <a:r>
              <a:rPr lang="en-US" sz="4300" b="1" dirty="0" smtClean="0">
                <a:effectLst>
                  <a:outerShdw blurRad="50800" dist="38100" dir="2700000">
                    <a:srgbClr val="000000">
                      <a:alpha val="43000"/>
                    </a:srgbClr>
                  </a:outerShdw>
                </a:effectLst>
              </a:rPr>
              <a:t>We Learn about Things We Desire.</a:t>
            </a:r>
          </a:p>
          <a:p>
            <a:pPr marL="744538" lvl="1" indent="-344488" algn="ctr">
              <a:lnSpc>
                <a:spcPct val="80000"/>
              </a:lnSpc>
              <a:spcAft>
                <a:spcPts val="1200"/>
              </a:spcAft>
              <a:buFont typeface="Arial"/>
              <a:buChar char="•"/>
            </a:pPr>
            <a:r>
              <a:rPr lang="en-US" sz="3900" b="1" dirty="0" smtClean="0">
                <a:effectLst>
                  <a:outerShdw blurRad="50800" dist="38100" dir="2700000">
                    <a:srgbClr val="000000">
                      <a:alpha val="43000"/>
                    </a:srgbClr>
                  </a:outerShdw>
                </a:effectLst>
              </a:rPr>
              <a:t>College degree</a:t>
            </a:r>
          </a:p>
          <a:p>
            <a:pPr marL="744538" lvl="1" indent="-344488" algn="ctr">
              <a:lnSpc>
                <a:spcPct val="80000"/>
              </a:lnSpc>
              <a:spcAft>
                <a:spcPts val="1200"/>
              </a:spcAft>
              <a:buFont typeface="Arial"/>
              <a:buChar char="•"/>
            </a:pPr>
            <a:r>
              <a:rPr lang="en-US" sz="3900" b="1" dirty="0" smtClean="0">
                <a:effectLst>
                  <a:outerShdw blurRad="50800" dist="38100" dir="2700000">
                    <a:srgbClr val="000000">
                      <a:alpha val="43000"/>
                    </a:srgbClr>
                  </a:outerShdw>
                </a:effectLst>
              </a:rPr>
              <a:t>User manual</a:t>
            </a:r>
          </a:p>
          <a:p>
            <a:pPr marL="744538" lvl="1" indent="-344488" algn="ctr">
              <a:lnSpc>
                <a:spcPct val="80000"/>
              </a:lnSpc>
              <a:spcAft>
                <a:spcPts val="1200"/>
              </a:spcAft>
              <a:buFont typeface="Arial"/>
              <a:buChar char="•"/>
            </a:pPr>
            <a:r>
              <a:rPr lang="en-US" sz="3900" b="1" dirty="0" smtClean="0">
                <a:effectLst>
                  <a:outerShdw blurRad="50800" dist="38100" dir="2700000">
                    <a:srgbClr val="000000">
                      <a:alpha val="43000"/>
                    </a:srgbClr>
                  </a:outerShdw>
                </a:effectLst>
              </a:rPr>
              <a:t>Magazines</a:t>
            </a:r>
          </a:p>
          <a:p>
            <a:pPr marL="744538" lvl="1" indent="-344488" algn="ctr">
              <a:lnSpc>
                <a:spcPct val="80000"/>
              </a:lnSpc>
              <a:spcAft>
                <a:spcPts val="1200"/>
              </a:spcAft>
              <a:buFont typeface="Arial"/>
              <a:buChar char="•"/>
            </a:pPr>
            <a:r>
              <a:rPr lang="en-US" sz="3900" b="1" dirty="0" smtClean="0">
                <a:effectLst>
                  <a:outerShdw blurRad="50800" dist="38100" dir="2700000">
                    <a:srgbClr val="000000">
                      <a:alpha val="43000"/>
                    </a:srgbClr>
                  </a:outerShdw>
                </a:effectLst>
              </a:rPr>
              <a:t>Personal development</a:t>
            </a:r>
          </a:p>
          <a:p>
            <a:pPr algn="ctr">
              <a:lnSpc>
                <a:spcPct val="80000"/>
              </a:lnSpc>
              <a:spcAft>
                <a:spcPts val="1200"/>
              </a:spcAft>
              <a:buNone/>
            </a:pPr>
            <a:endParaRPr lang="en-US" sz="3800" b="1" dirty="0" smtClean="0">
              <a:effectLst>
                <a:outerShdw blurRad="50800" dist="38100" dir="2700000">
                  <a:srgbClr val="000000">
                    <a:alpha val="43000"/>
                  </a:srgbClr>
                </a:outerShdw>
              </a:effectLst>
            </a:endParaRPr>
          </a:p>
        </p:txBody>
      </p:sp>
      <p:pic>
        <p:nvPicPr>
          <p:cNvPr id="4" name="Picture 3"/>
          <p:cNvPicPr>
            <a:picLocks noChangeAspect="1"/>
          </p:cNvPicPr>
          <p:nvPr/>
        </p:nvPicPr>
        <p:blipFill>
          <a:blip r:embed="rId2"/>
          <a:srcRect l="8310" r="16438" b="6183"/>
          <a:stretch>
            <a:fillRect/>
          </a:stretch>
        </p:blipFill>
        <p:spPr>
          <a:xfrm>
            <a:off x="7010400" y="1912502"/>
            <a:ext cx="1846622" cy="2926536"/>
          </a:xfrm>
          <a:prstGeom prst="rect">
            <a:avLst/>
          </a:prstGeom>
          <a:effectLst>
            <a:outerShdw blurRad="50800" dist="38100" dir="2700000">
              <a:srgbClr val="000000">
                <a:alpha val="43000"/>
              </a:srgbClr>
            </a:outerShdw>
          </a:effectLst>
        </p:spPr>
      </p:pic>
      <p:pic>
        <p:nvPicPr>
          <p:cNvPr id="5" name="Picture 4"/>
          <p:cNvPicPr>
            <a:picLocks noChangeAspect="1"/>
          </p:cNvPicPr>
          <p:nvPr/>
        </p:nvPicPr>
        <p:blipFill>
          <a:blip r:embed="rId3"/>
          <a:srcRect l="7916" r="15495"/>
          <a:stretch>
            <a:fillRect/>
          </a:stretch>
        </p:blipFill>
        <p:spPr>
          <a:xfrm>
            <a:off x="7010400" y="4953000"/>
            <a:ext cx="1868601" cy="1625228"/>
          </a:xfrm>
          <a:prstGeom prst="rect">
            <a:avLst/>
          </a:prstGeom>
          <a:effectLst>
            <a:outerShdw blurRad="50800" dist="38100" dir="2700000">
              <a:srgbClr val="000000">
                <a:alpha val="43000"/>
              </a:srgbClr>
            </a:outerShdw>
          </a:effectLst>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553201" cy="1637864"/>
          </a:xfrm>
        </p:spPr>
        <p:txBody>
          <a:bodyPr>
            <a:noAutofit/>
          </a:bodyPr>
          <a:lstStyle/>
          <a:p>
            <a:pPr marL="393700" indent="-393700" algn="l">
              <a:lnSpc>
                <a:spcPct val="70000"/>
              </a:lnSpc>
            </a:pPr>
            <a:r>
              <a:rPr lang="en-US" sz="5700" dirty="0" smtClean="0">
                <a:effectLst>
                  <a:outerShdw blurRad="50800" dist="38100" dir="2700000">
                    <a:srgbClr val="000000">
                      <a:alpha val="43000"/>
                    </a:srgbClr>
                  </a:outerShdw>
                </a:effectLst>
              </a:rPr>
              <a:t>“Desire the Pure Milk of the Word”</a:t>
            </a:r>
            <a:endParaRPr lang="en-US" sz="5700" dirty="0">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457200" y="1912502"/>
            <a:ext cx="6272609" cy="4640699"/>
          </a:xfrm>
        </p:spPr>
        <p:txBody>
          <a:bodyPr anchor="t">
            <a:normAutofit/>
          </a:bodyPr>
          <a:lstStyle/>
          <a:p>
            <a:pPr marL="742950" indent="-742950">
              <a:lnSpc>
                <a:spcPct val="80000"/>
              </a:lnSpc>
              <a:spcAft>
                <a:spcPts val="1200"/>
              </a:spcAft>
              <a:buFont typeface="+mj-lt"/>
              <a:buAutoNum type="arabicPeriod" startAt="4"/>
            </a:pPr>
            <a:r>
              <a:rPr lang="en-US" sz="4300" b="1" dirty="0" smtClean="0">
                <a:effectLst>
                  <a:outerShdw blurRad="50800" dist="38100" dir="2700000">
                    <a:srgbClr val="000000">
                      <a:alpha val="43000"/>
                    </a:srgbClr>
                  </a:outerShdw>
                </a:effectLst>
              </a:rPr>
              <a:t>We Learn about Things We Desire.</a:t>
            </a:r>
          </a:p>
          <a:p>
            <a:pPr marL="744538" lvl="1" indent="-344488" algn="ctr">
              <a:lnSpc>
                <a:spcPct val="80000"/>
              </a:lnSpc>
              <a:spcAft>
                <a:spcPts val="1200"/>
              </a:spcAft>
              <a:buFont typeface="Arial"/>
              <a:buChar char="•"/>
            </a:pPr>
            <a:r>
              <a:rPr lang="en-US" sz="3900" b="1" dirty="0" smtClean="0">
                <a:effectLst>
                  <a:outerShdw blurRad="50800" dist="38100" dir="2700000">
                    <a:srgbClr val="000000">
                      <a:alpha val="43000"/>
                    </a:srgbClr>
                  </a:outerShdw>
                </a:effectLst>
              </a:rPr>
              <a:t>Do you seek to learn more about God’s word? (Acts 17:10-12)</a:t>
            </a:r>
          </a:p>
          <a:p>
            <a:pPr marL="744538" lvl="1" indent="-344488" algn="ctr">
              <a:lnSpc>
                <a:spcPct val="80000"/>
              </a:lnSpc>
              <a:spcAft>
                <a:spcPts val="1200"/>
              </a:spcAft>
              <a:buFont typeface="Arial"/>
              <a:buChar char="•"/>
            </a:pPr>
            <a:r>
              <a:rPr lang="en-US" sz="3900" b="1" dirty="0" smtClean="0">
                <a:effectLst>
                  <a:outerShdw blurRad="50800" dist="38100" dir="2700000">
                    <a:srgbClr val="000000">
                      <a:alpha val="43000"/>
                    </a:srgbClr>
                  </a:outerShdw>
                </a:effectLst>
              </a:rPr>
              <a:t>“Oh, I know that!”</a:t>
            </a:r>
          </a:p>
          <a:p>
            <a:pPr marL="744538" lvl="1" indent="-344488" algn="ctr">
              <a:lnSpc>
                <a:spcPct val="80000"/>
              </a:lnSpc>
              <a:spcAft>
                <a:spcPts val="1200"/>
              </a:spcAft>
              <a:buFont typeface="Arial"/>
              <a:buChar char="•"/>
            </a:pPr>
            <a:r>
              <a:rPr lang="en-US" sz="3900" b="1" dirty="0" smtClean="0">
                <a:effectLst>
                  <a:outerShdw blurRad="50800" dist="38100" dir="2700000">
                    <a:srgbClr val="000000">
                      <a:alpha val="43000"/>
                    </a:srgbClr>
                  </a:outerShdw>
                </a:effectLst>
              </a:rPr>
              <a:t>Really?</a:t>
            </a:r>
            <a:endParaRPr lang="en-US" sz="3800" b="1" dirty="0" smtClean="0">
              <a:effectLst>
                <a:outerShdw blurRad="50800" dist="38100" dir="2700000">
                  <a:srgbClr val="000000">
                    <a:alpha val="43000"/>
                  </a:srgbClr>
                </a:outerShdw>
              </a:effectLst>
            </a:endParaRPr>
          </a:p>
        </p:txBody>
      </p:sp>
      <p:pic>
        <p:nvPicPr>
          <p:cNvPr id="4" name="Picture 3"/>
          <p:cNvPicPr>
            <a:picLocks noChangeAspect="1"/>
          </p:cNvPicPr>
          <p:nvPr/>
        </p:nvPicPr>
        <p:blipFill>
          <a:blip r:embed="rId2"/>
          <a:srcRect l="8310" r="16438" b="6183"/>
          <a:stretch>
            <a:fillRect/>
          </a:stretch>
        </p:blipFill>
        <p:spPr>
          <a:xfrm>
            <a:off x="7010400" y="1912502"/>
            <a:ext cx="1846622" cy="2926536"/>
          </a:xfrm>
          <a:prstGeom prst="rect">
            <a:avLst/>
          </a:prstGeom>
          <a:effectLst>
            <a:outerShdw blurRad="50800" dist="38100" dir="2700000">
              <a:srgbClr val="000000">
                <a:alpha val="43000"/>
              </a:srgbClr>
            </a:outerShdw>
          </a:effectLst>
        </p:spPr>
      </p:pic>
      <p:pic>
        <p:nvPicPr>
          <p:cNvPr id="5" name="Picture 4"/>
          <p:cNvPicPr>
            <a:picLocks noChangeAspect="1"/>
          </p:cNvPicPr>
          <p:nvPr/>
        </p:nvPicPr>
        <p:blipFill>
          <a:blip r:embed="rId3"/>
          <a:srcRect l="7916" r="15495"/>
          <a:stretch>
            <a:fillRect/>
          </a:stretch>
        </p:blipFill>
        <p:spPr>
          <a:xfrm>
            <a:off x="7010400" y="4953000"/>
            <a:ext cx="1868601" cy="1625228"/>
          </a:xfrm>
          <a:prstGeom prst="rect">
            <a:avLst/>
          </a:prstGeom>
          <a:effectLst>
            <a:outerShdw blurRad="50800" dist="38100" dir="2700000">
              <a:srgbClr val="000000">
                <a:alpha val="43000"/>
              </a:srgbClr>
            </a:outerShdw>
          </a:effectLst>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22"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553201" cy="1637864"/>
          </a:xfrm>
        </p:spPr>
        <p:txBody>
          <a:bodyPr>
            <a:noAutofit/>
          </a:bodyPr>
          <a:lstStyle/>
          <a:p>
            <a:pPr marL="393700" indent="-393700" algn="l">
              <a:lnSpc>
                <a:spcPct val="70000"/>
              </a:lnSpc>
            </a:pPr>
            <a:r>
              <a:rPr lang="en-US" sz="5700" dirty="0" smtClean="0">
                <a:effectLst>
                  <a:outerShdw blurRad="50800" dist="38100" dir="2700000">
                    <a:srgbClr val="000000">
                      <a:alpha val="43000"/>
                    </a:srgbClr>
                  </a:outerShdw>
                </a:effectLst>
              </a:rPr>
              <a:t>“Desire the Pure Milk of the Word”</a:t>
            </a:r>
            <a:endParaRPr lang="en-US" sz="5700" dirty="0">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457200" y="1912502"/>
            <a:ext cx="6272609" cy="4640699"/>
          </a:xfrm>
        </p:spPr>
        <p:txBody>
          <a:bodyPr anchor="t">
            <a:normAutofit/>
          </a:bodyPr>
          <a:lstStyle/>
          <a:p>
            <a:pPr marL="742950" indent="-742950">
              <a:lnSpc>
                <a:spcPct val="80000"/>
              </a:lnSpc>
              <a:spcAft>
                <a:spcPts val="1200"/>
              </a:spcAft>
              <a:buFont typeface="+mj-lt"/>
              <a:buAutoNum type="arabicPeriod" startAt="5"/>
            </a:pPr>
            <a:r>
              <a:rPr lang="en-US" sz="4300" b="1" dirty="0" smtClean="0">
                <a:effectLst>
                  <a:outerShdw blurRad="50800" dist="38100" dir="2700000">
                    <a:srgbClr val="000000">
                      <a:alpha val="43000"/>
                    </a:srgbClr>
                  </a:outerShdw>
                </a:effectLst>
              </a:rPr>
              <a:t>We Make Changes for Things We Desire.</a:t>
            </a:r>
          </a:p>
          <a:p>
            <a:pPr marL="744538" lvl="1" indent="-344488" algn="ctr">
              <a:lnSpc>
                <a:spcPct val="80000"/>
              </a:lnSpc>
              <a:spcAft>
                <a:spcPts val="1200"/>
              </a:spcAft>
              <a:buFont typeface="Arial"/>
              <a:buChar char="•"/>
            </a:pPr>
            <a:r>
              <a:rPr lang="en-US" sz="3900" b="1" dirty="0" smtClean="0">
                <a:effectLst>
                  <a:outerShdw blurRad="50800" dist="38100" dir="2700000">
                    <a:srgbClr val="000000">
                      <a:alpha val="43000"/>
                    </a:srgbClr>
                  </a:outerShdw>
                </a:effectLst>
              </a:rPr>
              <a:t>Lose weight</a:t>
            </a:r>
          </a:p>
          <a:p>
            <a:pPr marL="744538" lvl="1" indent="-344488" algn="ctr">
              <a:lnSpc>
                <a:spcPct val="80000"/>
              </a:lnSpc>
              <a:spcAft>
                <a:spcPts val="1200"/>
              </a:spcAft>
              <a:buFont typeface="Arial"/>
              <a:buChar char="•"/>
            </a:pPr>
            <a:r>
              <a:rPr lang="en-US" sz="3900" b="1" dirty="0" smtClean="0">
                <a:effectLst>
                  <a:outerShdw blurRad="50800" dist="38100" dir="2700000">
                    <a:srgbClr val="000000">
                      <a:alpha val="43000"/>
                    </a:srgbClr>
                  </a:outerShdw>
                </a:effectLst>
              </a:rPr>
              <a:t>Get in shape</a:t>
            </a:r>
          </a:p>
          <a:p>
            <a:pPr marL="744538" lvl="1" indent="-344488" algn="ctr">
              <a:lnSpc>
                <a:spcPct val="80000"/>
              </a:lnSpc>
              <a:spcAft>
                <a:spcPts val="1200"/>
              </a:spcAft>
              <a:buFont typeface="Arial"/>
              <a:buChar char="•"/>
            </a:pPr>
            <a:r>
              <a:rPr lang="en-US" sz="3900" b="1" dirty="0" smtClean="0">
                <a:effectLst>
                  <a:outerShdw blurRad="50800" dist="38100" dir="2700000">
                    <a:srgbClr val="000000">
                      <a:alpha val="43000"/>
                    </a:srgbClr>
                  </a:outerShdw>
                </a:effectLst>
              </a:rPr>
              <a:t>Change habits</a:t>
            </a:r>
          </a:p>
          <a:p>
            <a:pPr marL="744538" lvl="1" indent="-344488" algn="ctr">
              <a:lnSpc>
                <a:spcPct val="80000"/>
              </a:lnSpc>
              <a:spcAft>
                <a:spcPts val="1200"/>
              </a:spcAft>
              <a:buFont typeface="Arial"/>
              <a:buChar char="•"/>
            </a:pPr>
            <a:r>
              <a:rPr lang="en-US" sz="3900" b="1" dirty="0" smtClean="0">
                <a:effectLst>
                  <a:outerShdw blurRad="50800" dist="38100" dir="2700000">
                    <a:srgbClr val="000000">
                      <a:alpha val="43000"/>
                    </a:srgbClr>
                  </a:outerShdw>
                </a:effectLst>
              </a:rPr>
              <a:t>Change behavior</a:t>
            </a:r>
          </a:p>
          <a:p>
            <a:pPr algn="ctr">
              <a:lnSpc>
                <a:spcPct val="80000"/>
              </a:lnSpc>
              <a:spcAft>
                <a:spcPts val="1200"/>
              </a:spcAft>
              <a:buNone/>
            </a:pPr>
            <a:endParaRPr lang="en-US" sz="3800" b="1" dirty="0" smtClean="0">
              <a:effectLst>
                <a:outerShdw blurRad="50800" dist="38100" dir="2700000">
                  <a:srgbClr val="000000">
                    <a:alpha val="43000"/>
                  </a:srgbClr>
                </a:outerShdw>
              </a:effectLst>
            </a:endParaRPr>
          </a:p>
        </p:txBody>
      </p:sp>
      <p:pic>
        <p:nvPicPr>
          <p:cNvPr id="4" name="Picture 3"/>
          <p:cNvPicPr>
            <a:picLocks noChangeAspect="1"/>
          </p:cNvPicPr>
          <p:nvPr/>
        </p:nvPicPr>
        <p:blipFill>
          <a:blip r:embed="rId2"/>
          <a:srcRect l="8310" r="16438" b="6183"/>
          <a:stretch>
            <a:fillRect/>
          </a:stretch>
        </p:blipFill>
        <p:spPr>
          <a:xfrm>
            <a:off x="7010400" y="1912502"/>
            <a:ext cx="1846622" cy="2926536"/>
          </a:xfrm>
          <a:prstGeom prst="rect">
            <a:avLst/>
          </a:prstGeom>
          <a:effectLst>
            <a:outerShdw blurRad="50800" dist="38100" dir="2700000">
              <a:srgbClr val="000000">
                <a:alpha val="43000"/>
              </a:srgbClr>
            </a:outerShdw>
          </a:effectLst>
        </p:spPr>
      </p:pic>
      <p:pic>
        <p:nvPicPr>
          <p:cNvPr id="5" name="Picture 4"/>
          <p:cNvPicPr>
            <a:picLocks noChangeAspect="1"/>
          </p:cNvPicPr>
          <p:nvPr/>
        </p:nvPicPr>
        <p:blipFill>
          <a:blip r:embed="rId3"/>
          <a:srcRect l="7916" r="15495"/>
          <a:stretch>
            <a:fillRect/>
          </a:stretch>
        </p:blipFill>
        <p:spPr>
          <a:xfrm>
            <a:off x="7010400" y="4953000"/>
            <a:ext cx="1868601" cy="1625228"/>
          </a:xfrm>
          <a:prstGeom prst="rect">
            <a:avLst/>
          </a:prstGeom>
          <a:effectLst>
            <a:outerShdw blurRad="50800" dist="38100" dir="2700000">
              <a:srgbClr val="000000">
                <a:alpha val="43000"/>
              </a:srgbClr>
            </a:outerShdw>
          </a:effectLst>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553201" cy="1637864"/>
          </a:xfrm>
        </p:spPr>
        <p:txBody>
          <a:bodyPr>
            <a:noAutofit/>
          </a:bodyPr>
          <a:lstStyle/>
          <a:p>
            <a:pPr marL="393700" indent="-393700" algn="l">
              <a:lnSpc>
                <a:spcPct val="70000"/>
              </a:lnSpc>
            </a:pPr>
            <a:r>
              <a:rPr lang="en-US" sz="5700" dirty="0" smtClean="0">
                <a:effectLst>
                  <a:outerShdw blurRad="50800" dist="38100" dir="2700000">
                    <a:srgbClr val="000000">
                      <a:alpha val="43000"/>
                    </a:srgbClr>
                  </a:outerShdw>
                </a:effectLst>
              </a:rPr>
              <a:t>“Desire the Pure Milk of the Word”</a:t>
            </a:r>
            <a:endParaRPr lang="en-US" sz="5700" dirty="0">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457200" y="1912502"/>
            <a:ext cx="6272609" cy="4640699"/>
          </a:xfrm>
        </p:spPr>
        <p:txBody>
          <a:bodyPr anchor="t">
            <a:normAutofit/>
          </a:bodyPr>
          <a:lstStyle/>
          <a:p>
            <a:pPr marL="742950" indent="-742950">
              <a:lnSpc>
                <a:spcPct val="80000"/>
              </a:lnSpc>
              <a:spcAft>
                <a:spcPts val="1200"/>
              </a:spcAft>
              <a:buFont typeface="+mj-lt"/>
              <a:buAutoNum type="arabicPeriod" startAt="5"/>
            </a:pPr>
            <a:r>
              <a:rPr lang="en-US" sz="4300" b="1" dirty="0" smtClean="0">
                <a:effectLst>
                  <a:outerShdw blurRad="50800" dist="38100" dir="2700000">
                    <a:srgbClr val="000000">
                      <a:alpha val="43000"/>
                    </a:srgbClr>
                  </a:outerShdw>
                </a:effectLst>
              </a:rPr>
              <a:t>We Make Changes for Things We Desire.</a:t>
            </a:r>
          </a:p>
          <a:p>
            <a:pPr marL="744538" lvl="1" indent="-344488" algn="ctr">
              <a:lnSpc>
                <a:spcPct val="80000"/>
              </a:lnSpc>
              <a:spcAft>
                <a:spcPts val="1200"/>
              </a:spcAft>
              <a:buFont typeface="Arial"/>
              <a:buChar char="•"/>
            </a:pPr>
            <a:r>
              <a:rPr lang="en-US" sz="3900" b="1" dirty="0" smtClean="0">
                <a:effectLst>
                  <a:outerShdw blurRad="50800" dist="38100" dir="2700000">
                    <a:srgbClr val="000000">
                      <a:alpha val="43000"/>
                    </a:srgbClr>
                  </a:outerShdw>
                </a:effectLst>
              </a:rPr>
              <a:t>Do you allow God’s word to change you? (Jas. 1:23-25; Acts 19:18-20)</a:t>
            </a:r>
          </a:p>
          <a:p>
            <a:pPr marL="744538" lvl="1" indent="-344488" algn="ctr">
              <a:lnSpc>
                <a:spcPct val="80000"/>
              </a:lnSpc>
              <a:spcAft>
                <a:spcPts val="1200"/>
              </a:spcAft>
              <a:buFont typeface="Arial"/>
              <a:buChar char="•"/>
            </a:pPr>
            <a:r>
              <a:rPr lang="en-US" sz="3900" b="1" dirty="0" smtClean="0">
                <a:effectLst>
                  <a:outerShdw blurRad="50800" dist="38100" dir="2700000">
                    <a:srgbClr val="000000">
                      <a:alpha val="43000"/>
                    </a:srgbClr>
                  </a:outerShdw>
                </a:effectLst>
              </a:rPr>
              <a:t>“That’s too much!”</a:t>
            </a:r>
          </a:p>
          <a:p>
            <a:pPr marL="744538" lvl="1" indent="-344488" algn="ctr">
              <a:lnSpc>
                <a:spcPct val="80000"/>
              </a:lnSpc>
              <a:spcAft>
                <a:spcPts val="1200"/>
              </a:spcAft>
              <a:buFont typeface="Arial"/>
              <a:buChar char="•"/>
            </a:pPr>
            <a:r>
              <a:rPr lang="en-US" sz="3900" b="1" dirty="0" smtClean="0">
                <a:effectLst>
                  <a:outerShdw blurRad="50800" dist="38100" dir="2700000">
                    <a:srgbClr val="000000">
                      <a:alpha val="43000"/>
                    </a:srgbClr>
                  </a:outerShdw>
                </a:effectLst>
              </a:rPr>
              <a:t>“That’s legalistic!”</a:t>
            </a:r>
            <a:endParaRPr lang="en-US" sz="3800" b="1" dirty="0" smtClean="0">
              <a:effectLst>
                <a:outerShdw blurRad="50800" dist="38100" dir="2700000">
                  <a:srgbClr val="000000">
                    <a:alpha val="43000"/>
                  </a:srgbClr>
                </a:outerShdw>
              </a:effectLst>
            </a:endParaRPr>
          </a:p>
        </p:txBody>
      </p:sp>
      <p:pic>
        <p:nvPicPr>
          <p:cNvPr id="4" name="Picture 3"/>
          <p:cNvPicPr>
            <a:picLocks noChangeAspect="1"/>
          </p:cNvPicPr>
          <p:nvPr/>
        </p:nvPicPr>
        <p:blipFill>
          <a:blip r:embed="rId2"/>
          <a:srcRect l="8310" r="16438" b="6183"/>
          <a:stretch>
            <a:fillRect/>
          </a:stretch>
        </p:blipFill>
        <p:spPr>
          <a:xfrm>
            <a:off x="7010400" y="1912502"/>
            <a:ext cx="1846622" cy="2926536"/>
          </a:xfrm>
          <a:prstGeom prst="rect">
            <a:avLst/>
          </a:prstGeom>
          <a:effectLst>
            <a:outerShdw blurRad="50800" dist="38100" dir="2700000">
              <a:srgbClr val="000000">
                <a:alpha val="43000"/>
              </a:srgbClr>
            </a:outerShdw>
          </a:effectLst>
        </p:spPr>
      </p:pic>
      <p:pic>
        <p:nvPicPr>
          <p:cNvPr id="5" name="Picture 4"/>
          <p:cNvPicPr>
            <a:picLocks noChangeAspect="1"/>
          </p:cNvPicPr>
          <p:nvPr/>
        </p:nvPicPr>
        <p:blipFill>
          <a:blip r:embed="rId3"/>
          <a:srcRect l="7916" r="15495"/>
          <a:stretch>
            <a:fillRect/>
          </a:stretch>
        </p:blipFill>
        <p:spPr>
          <a:xfrm>
            <a:off x="7010400" y="4953000"/>
            <a:ext cx="1868601" cy="1625228"/>
          </a:xfrm>
          <a:prstGeom prst="rect">
            <a:avLst/>
          </a:prstGeom>
          <a:effectLst>
            <a:outerShdw blurRad="50800" dist="38100" dir="2700000">
              <a:srgbClr val="000000">
                <a:alpha val="43000"/>
              </a:srgbClr>
            </a:outerShdw>
          </a:effectLst>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22"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553201" cy="1637864"/>
          </a:xfrm>
        </p:spPr>
        <p:txBody>
          <a:bodyPr>
            <a:noAutofit/>
          </a:bodyPr>
          <a:lstStyle/>
          <a:p>
            <a:pPr marL="393700" indent="-393700" algn="l">
              <a:lnSpc>
                <a:spcPct val="70000"/>
              </a:lnSpc>
            </a:pPr>
            <a:r>
              <a:rPr lang="en-US" sz="5700" dirty="0" smtClean="0">
                <a:effectLst>
                  <a:outerShdw blurRad="50800" dist="38100" dir="2700000">
                    <a:srgbClr val="000000">
                      <a:alpha val="43000"/>
                    </a:srgbClr>
                  </a:outerShdw>
                </a:effectLst>
              </a:rPr>
              <a:t>“Desire the Pure Milk of the Word”</a:t>
            </a:r>
            <a:endParaRPr lang="en-US" sz="5700" dirty="0">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457200" y="1912502"/>
            <a:ext cx="6272609" cy="4640699"/>
          </a:xfrm>
        </p:spPr>
        <p:txBody>
          <a:bodyPr anchor="ctr">
            <a:normAutofit/>
          </a:bodyPr>
          <a:lstStyle/>
          <a:p>
            <a:pPr algn="ctr">
              <a:lnSpc>
                <a:spcPct val="80000"/>
              </a:lnSpc>
              <a:spcAft>
                <a:spcPts val="1200"/>
              </a:spcAft>
              <a:buNone/>
            </a:pPr>
            <a:r>
              <a:rPr lang="en-US" sz="3800" b="1" dirty="0" smtClean="0">
                <a:effectLst>
                  <a:outerShdw blurRad="50800" dist="38100" dir="2700000">
                    <a:srgbClr val="000000">
                      <a:alpha val="43000"/>
                    </a:srgbClr>
                  </a:outerShdw>
                </a:effectLst>
              </a:rPr>
              <a:t>What Does It Indicate If We Do Not “Desire” the Word?</a:t>
            </a:r>
          </a:p>
          <a:p>
            <a:pPr algn="ctr">
              <a:lnSpc>
                <a:spcPct val="80000"/>
              </a:lnSpc>
              <a:spcAft>
                <a:spcPts val="1200"/>
              </a:spcAft>
              <a:buNone/>
            </a:pPr>
            <a:r>
              <a:rPr lang="en-US" sz="3800" b="1" dirty="0" smtClean="0">
                <a:effectLst>
                  <a:outerShdw blurRad="50800" dist="38100" dir="2700000">
                    <a:srgbClr val="000000">
                      <a:alpha val="43000"/>
                    </a:srgbClr>
                  </a:outerShdw>
                </a:effectLst>
              </a:rPr>
              <a:t>“…if indeed you have tasted that the Lord is gracious” (1 Pet. 2:3b)</a:t>
            </a:r>
          </a:p>
          <a:p>
            <a:pPr algn="ctr">
              <a:lnSpc>
                <a:spcPct val="80000"/>
              </a:lnSpc>
              <a:spcAft>
                <a:spcPts val="1200"/>
              </a:spcAft>
              <a:buNone/>
            </a:pPr>
            <a:r>
              <a:rPr lang="en-US" sz="3800" b="1" dirty="0" smtClean="0">
                <a:effectLst>
                  <a:outerShdw blurRad="50800" dist="38100" dir="2700000">
                    <a:srgbClr val="000000">
                      <a:alpha val="43000"/>
                    </a:srgbClr>
                  </a:outerShdw>
                </a:effectLst>
              </a:rPr>
              <a:t>Do You Truly Appreciate the graciousness of God?</a:t>
            </a:r>
          </a:p>
          <a:p>
            <a:pPr algn="ctr">
              <a:lnSpc>
                <a:spcPct val="80000"/>
              </a:lnSpc>
              <a:spcAft>
                <a:spcPts val="1200"/>
              </a:spcAft>
              <a:buNone/>
            </a:pPr>
            <a:r>
              <a:rPr lang="en-US" sz="3800" b="1" dirty="0" smtClean="0">
                <a:effectLst>
                  <a:outerShdw blurRad="50800" dist="38100" dir="2700000">
                    <a:srgbClr val="000000">
                      <a:alpha val="43000"/>
                    </a:srgbClr>
                  </a:outerShdw>
                </a:effectLst>
              </a:rPr>
              <a:t>1 Corinthians 15:10</a:t>
            </a:r>
          </a:p>
        </p:txBody>
      </p:sp>
      <p:pic>
        <p:nvPicPr>
          <p:cNvPr id="4" name="Picture 3"/>
          <p:cNvPicPr>
            <a:picLocks noChangeAspect="1"/>
          </p:cNvPicPr>
          <p:nvPr/>
        </p:nvPicPr>
        <p:blipFill>
          <a:blip r:embed="rId2"/>
          <a:srcRect l="8310" r="16438" b="6183"/>
          <a:stretch>
            <a:fillRect/>
          </a:stretch>
        </p:blipFill>
        <p:spPr>
          <a:xfrm>
            <a:off x="7010400" y="1912502"/>
            <a:ext cx="1846622" cy="2926536"/>
          </a:xfrm>
          <a:prstGeom prst="rect">
            <a:avLst/>
          </a:prstGeom>
          <a:effectLst>
            <a:outerShdw blurRad="50800" dist="38100" dir="2700000">
              <a:srgbClr val="000000">
                <a:alpha val="43000"/>
              </a:srgbClr>
            </a:outerShdw>
          </a:effectLst>
        </p:spPr>
      </p:pic>
      <p:pic>
        <p:nvPicPr>
          <p:cNvPr id="5" name="Picture 4"/>
          <p:cNvPicPr>
            <a:picLocks noChangeAspect="1"/>
          </p:cNvPicPr>
          <p:nvPr/>
        </p:nvPicPr>
        <p:blipFill>
          <a:blip r:embed="rId3"/>
          <a:srcRect l="7916" r="15495"/>
          <a:stretch>
            <a:fillRect/>
          </a:stretch>
        </p:blipFill>
        <p:spPr>
          <a:xfrm>
            <a:off x="7010400" y="4953000"/>
            <a:ext cx="1868601" cy="1625228"/>
          </a:xfrm>
          <a:prstGeom prst="rect">
            <a:avLst/>
          </a:prstGeom>
          <a:effectLst>
            <a:outerShdw blurRad="50800" dist="38100" dir="2700000">
              <a:srgbClr val="000000">
                <a:alpha val="43000"/>
              </a:srgbClr>
            </a:outerShdw>
          </a:effectLst>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553201" cy="1637864"/>
          </a:xfrm>
        </p:spPr>
        <p:txBody>
          <a:bodyPr>
            <a:noAutofit/>
          </a:bodyPr>
          <a:lstStyle/>
          <a:p>
            <a:pPr marL="393700" indent="-393700" algn="l">
              <a:lnSpc>
                <a:spcPct val="70000"/>
              </a:lnSpc>
            </a:pPr>
            <a:r>
              <a:rPr lang="en-US" sz="5700" dirty="0" smtClean="0">
                <a:effectLst>
                  <a:outerShdw blurRad="50800" dist="38100" dir="2700000">
                    <a:srgbClr val="000000">
                      <a:alpha val="43000"/>
                    </a:srgbClr>
                  </a:outerShdw>
                </a:effectLst>
              </a:rPr>
              <a:t>“Desire the Pure Milk of the Word”</a:t>
            </a:r>
            <a:endParaRPr lang="en-US" sz="5700" dirty="0">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457200" y="1912503"/>
            <a:ext cx="6272609" cy="4394376"/>
          </a:xfrm>
        </p:spPr>
        <p:txBody>
          <a:bodyPr anchor="ctr">
            <a:normAutofit/>
          </a:bodyPr>
          <a:lstStyle/>
          <a:p>
            <a:pPr algn="ctr">
              <a:lnSpc>
                <a:spcPct val="80000"/>
              </a:lnSpc>
              <a:spcAft>
                <a:spcPts val="1200"/>
              </a:spcAft>
              <a:buNone/>
            </a:pPr>
            <a:r>
              <a:rPr lang="en-US" b="1" dirty="0" smtClean="0">
                <a:effectLst>
                  <a:outerShdw blurRad="50800" dist="38100" dir="2700000">
                    <a:srgbClr val="000000">
                      <a:alpha val="43000"/>
                    </a:srgbClr>
                  </a:outerShdw>
                </a:effectLst>
              </a:rPr>
              <a:t>“Milk” symbolizes innocence</a:t>
            </a:r>
          </a:p>
          <a:p>
            <a:pPr algn="ctr">
              <a:lnSpc>
                <a:spcPct val="80000"/>
              </a:lnSpc>
              <a:spcAft>
                <a:spcPts val="1200"/>
              </a:spcAft>
              <a:buNone/>
            </a:pPr>
            <a:r>
              <a:rPr lang="en-US" b="1" dirty="0" smtClean="0">
                <a:effectLst>
                  <a:outerShdw blurRad="50800" dist="38100" dir="2700000">
                    <a:srgbClr val="000000">
                      <a:alpha val="43000"/>
                    </a:srgbClr>
                  </a:outerShdw>
                </a:effectLst>
              </a:rPr>
              <a:t>Before the rise of lactose intolerance, milk was the drink of children—whether a nursing child, or preteen.  </a:t>
            </a:r>
          </a:p>
          <a:p>
            <a:pPr algn="ctr">
              <a:lnSpc>
                <a:spcPct val="80000"/>
              </a:lnSpc>
              <a:spcAft>
                <a:spcPts val="1200"/>
              </a:spcAft>
              <a:buNone/>
            </a:pPr>
            <a:r>
              <a:rPr lang="en-US" b="1" dirty="0" smtClean="0">
                <a:effectLst>
                  <a:outerShdw blurRad="50800" dist="38100" dir="2700000">
                    <a:srgbClr val="000000">
                      <a:alpha val="43000"/>
                    </a:srgbClr>
                  </a:outerShdw>
                </a:effectLst>
              </a:rPr>
              <a:t>Sometimes a figure of immaturity (Heb. 5:12-15)</a:t>
            </a:r>
          </a:p>
          <a:p>
            <a:pPr algn="ctr">
              <a:lnSpc>
                <a:spcPct val="80000"/>
              </a:lnSpc>
              <a:spcAft>
                <a:spcPts val="1200"/>
              </a:spcAft>
              <a:buNone/>
            </a:pPr>
            <a:r>
              <a:rPr lang="en-US" b="1" dirty="0" smtClean="0">
                <a:effectLst>
                  <a:outerShdw blurRad="50800" dist="38100" dir="2700000">
                    <a:srgbClr val="000000">
                      <a:alpha val="43000"/>
                    </a:srgbClr>
                  </a:outerShdw>
                </a:effectLst>
              </a:rPr>
              <a:t>That is not Peter’s emphasis.</a:t>
            </a:r>
            <a:endParaRPr lang="en-US" b="1" dirty="0">
              <a:effectLst>
                <a:outerShdw blurRad="50800" dist="38100" dir="2700000">
                  <a:srgbClr val="000000">
                    <a:alpha val="43000"/>
                  </a:srgbClr>
                </a:outerShdw>
              </a:effectLst>
            </a:endParaRPr>
          </a:p>
        </p:txBody>
      </p:sp>
      <p:pic>
        <p:nvPicPr>
          <p:cNvPr id="4" name="Picture 3"/>
          <p:cNvPicPr>
            <a:picLocks noChangeAspect="1"/>
          </p:cNvPicPr>
          <p:nvPr/>
        </p:nvPicPr>
        <p:blipFill>
          <a:blip r:embed="rId2"/>
          <a:srcRect l="8310" r="16438" b="6183"/>
          <a:stretch>
            <a:fillRect/>
          </a:stretch>
        </p:blipFill>
        <p:spPr>
          <a:xfrm>
            <a:off x="7010400" y="1912502"/>
            <a:ext cx="1846622" cy="2926536"/>
          </a:xfrm>
          <a:prstGeom prst="rect">
            <a:avLst/>
          </a:prstGeom>
          <a:effectLst>
            <a:outerShdw blurRad="50800" dist="38100" dir="2700000">
              <a:srgbClr val="000000">
                <a:alpha val="43000"/>
              </a:srgbClr>
            </a:outerShdw>
          </a:effectLst>
        </p:spPr>
      </p:pic>
      <p:pic>
        <p:nvPicPr>
          <p:cNvPr id="5" name="Picture 4"/>
          <p:cNvPicPr>
            <a:picLocks noChangeAspect="1"/>
          </p:cNvPicPr>
          <p:nvPr/>
        </p:nvPicPr>
        <p:blipFill>
          <a:blip r:embed="rId3"/>
          <a:srcRect l="7916" r="15495"/>
          <a:stretch>
            <a:fillRect/>
          </a:stretch>
        </p:blipFill>
        <p:spPr>
          <a:xfrm>
            <a:off x="7010400" y="4953000"/>
            <a:ext cx="1868601" cy="1625228"/>
          </a:xfrm>
          <a:prstGeom prst="rect">
            <a:avLst/>
          </a:prstGeom>
          <a:effectLst>
            <a:outerShdw blurRad="50800" dist="38100" dir="2700000">
              <a:srgbClr val="000000">
                <a:alpha val="43000"/>
              </a:srgbClr>
            </a:outerShdw>
          </a:effectLst>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par>
                                <p:cTn id="10" presetID="10" presetClass="entr" presetSubtype="0" fill="hold"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2000"/>
                                        <p:tgtEl>
                                          <p:spTgt spid="4"/>
                                        </p:tgtEl>
                                      </p:cBhvr>
                                    </p:animEffect>
                                  </p:childTnLst>
                                </p:cTn>
                              </p:par>
                              <p:par>
                                <p:cTn id="13" presetID="10" presetClass="entr" presetSubtype="0" fill="hold" nodeType="with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20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3">
                                            <p:txEl>
                                              <p:pRg st="0" end="0"/>
                                            </p:txEl>
                                          </p:spTgt>
                                        </p:tgtEl>
                                        <p:attrNameLst>
                                          <p:attrName>style.visibility</p:attrName>
                                        </p:attrNameLst>
                                      </p:cBhvr>
                                      <p:to>
                                        <p:strVal val="visible"/>
                                      </p:to>
                                    </p:set>
                                    <p:animEffect transition="in" filter="fade">
                                      <p:cBhvr>
                                        <p:cTn id="20" dur="1000"/>
                                        <p:tgtEl>
                                          <p:spTgt spid="3">
                                            <p:txEl>
                                              <p:pRg st="0" end="0"/>
                                            </p:txEl>
                                          </p:spTgt>
                                        </p:tgtEl>
                                      </p:cBhvr>
                                    </p:animEffect>
                                    <p:anim calcmode="lin" valueType="num">
                                      <p:cBhvr>
                                        <p:cTn id="21"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3">
                                            <p:txEl>
                                              <p:pRg st="1" end="1"/>
                                            </p:txEl>
                                          </p:spTgt>
                                        </p:tgtEl>
                                        <p:attrNameLst>
                                          <p:attrName>style.visibility</p:attrName>
                                        </p:attrNameLst>
                                      </p:cBhvr>
                                      <p:to>
                                        <p:strVal val="visible"/>
                                      </p:to>
                                    </p:set>
                                    <p:animEffect transition="in" filter="fade">
                                      <p:cBhvr>
                                        <p:cTn id="27" dur="1000"/>
                                        <p:tgtEl>
                                          <p:spTgt spid="3">
                                            <p:txEl>
                                              <p:pRg st="1" end="1"/>
                                            </p:txEl>
                                          </p:spTgt>
                                        </p:tgtEl>
                                      </p:cBhvr>
                                    </p:animEffect>
                                    <p:anim calcmode="lin" valueType="num">
                                      <p:cBhvr>
                                        <p:cTn id="2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3">
                                            <p:txEl>
                                              <p:pRg st="2" end="2"/>
                                            </p:txEl>
                                          </p:spTgt>
                                        </p:tgtEl>
                                        <p:attrNameLst>
                                          <p:attrName>style.visibility</p:attrName>
                                        </p:attrNameLst>
                                      </p:cBhvr>
                                      <p:to>
                                        <p:strVal val="visible"/>
                                      </p:to>
                                    </p:set>
                                    <p:animEffect transition="in" filter="fade">
                                      <p:cBhvr>
                                        <p:cTn id="34" dur="1000"/>
                                        <p:tgtEl>
                                          <p:spTgt spid="3">
                                            <p:txEl>
                                              <p:pRg st="2" end="2"/>
                                            </p:txEl>
                                          </p:spTgt>
                                        </p:tgtEl>
                                      </p:cBhvr>
                                    </p:animEffect>
                                    <p:anim calcmode="lin" valueType="num">
                                      <p:cBhvr>
                                        <p:cTn id="3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3">
                                            <p:txEl>
                                              <p:pRg st="3" end="3"/>
                                            </p:txEl>
                                          </p:spTgt>
                                        </p:tgtEl>
                                        <p:attrNameLst>
                                          <p:attrName>style.visibility</p:attrName>
                                        </p:attrNameLst>
                                      </p:cBhvr>
                                      <p:to>
                                        <p:strVal val="visible"/>
                                      </p:to>
                                    </p:set>
                                    <p:animEffect transition="in" filter="fade">
                                      <p:cBhvr>
                                        <p:cTn id="41" dur="1000"/>
                                        <p:tgtEl>
                                          <p:spTgt spid="3">
                                            <p:txEl>
                                              <p:pRg st="3" end="3"/>
                                            </p:txEl>
                                          </p:spTgt>
                                        </p:tgtEl>
                                      </p:cBhvr>
                                    </p:animEffect>
                                    <p:anim calcmode="lin" valueType="num">
                                      <p:cBhvr>
                                        <p:cTn id="4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553201" cy="1637864"/>
          </a:xfrm>
        </p:spPr>
        <p:txBody>
          <a:bodyPr>
            <a:noAutofit/>
          </a:bodyPr>
          <a:lstStyle/>
          <a:p>
            <a:pPr marL="393700" indent="-393700" algn="l">
              <a:lnSpc>
                <a:spcPct val="70000"/>
              </a:lnSpc>
            </a:pPr>
            <a:r>
              <a:rPr lang="en-US" sz="5700" dirty="0" smtClean="0">
                <a:effectLst>
                  <a:outerShdw blurRad="50800" dist="38100" dir="2700000">
                    <a:srgbClr val="000000">
                      <a:alpha val="43000"/>
                    </a:srgbClr>
                  </a:outerShdw>
                </a:effectLst>
              </a:rPr>
              <a:t>“Desire the Pure Milk of the Word”</a:t>
            </a:r>
            <a:endParaRPr lang="en-US" sz="5700" dirty="0">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457200" y="1912502"/>
            <a:ext cx="6272609" cy="4408975"/>
          </a:xfrm>
        </p:spPr>
        <p:txBody>
          <a:bodyPr anchor="ctr">
            <a:normAutofit/>
          </a:bodyPr>
          <a:lstStyle/>
          <a:p>
            <a:pPr algn="ctr">
              <a:lnSpc>
                <a:spcPct val="80000"/>
              </a:lnSpc>
              <a:spcAft>
                <a:spcPts val="1200"/>
              </a:spcAft>
              <a:buNone/>
            </a:pPr>
            <a:r>
              <a:rPr lang="en-US" sz="3800" b="1" dirty="0" smtClean="0">
                <a:effectLst>
                  <a:outerShdw blurRad="50800" dist="38100" dir="2700000">
                    <a:srgbClr val="000000">
                      <a:alpha val="43000"/>
                    </a:srgbClr>
                  </a:outerShdw>
                </a:effectLst>
              </a:rPr>
              <a:t>“As newborn babes”</a:t>
            </a:r>
          </a:p>
          <a:p>
            <a:pPr algn="ctr">
              <a:lnSpc>
                <a:spcPct val="80000"/>
              </a:lnSpc>
              <a:spcAft>
                <a:spcPts val="1200"/>
              </a:spcAft>
              <a:buNone/>
            </a:pPr>
            <a:r>
              <a:rPr lang="en-US" sz="3800" b="1" dirty="0" smtClean="0">
                <a:effectLst>
                  <a:outerShdw blurRad="50800" dist="38100" dir="2700000">
                    <a:srgbClr val="000000">
                      <a:alpha val="43000"/>
                    </a:srgbClr>
                  </a:outerShdw>
                </a:effectLst>
              </a:rPr>
              <a:t>Not a negative quality</a:t>
            </a:r>
          </a:p>
          <a:p>
            <a:pPr algn="ctr">
              <a:lnSpc>
                <a:spcPct val="80000"/>
              </a:lnSpc>
              <a:spcAft>
                <a:spcPts val="1200"/>
              </a:spcAft>
              <a:buNone/>
            </a:pPr>
            <a:r>
              <a:rPr lang="en-US" sz="3800" b="1" dirty="0" smtClean="0">
                <a:effectLst>
                  <a:outerShdw blurRad="50800" dist="38100" dir="2700000">
                    <a:srgbClr val="000000">
                      <a:alpha val="43000"/>
                    </a:srgbClr>
                  </a:outerShdw>
                </a:effectLst>
              </a:rPr>
              <a:t>“Desire the pure milk of the word”</a:t>
            </a:r>
          </a:p>
          <a:p>
            <a:pPr algn="ctr">
              <a:lnSpc>
                <a:spcPct val="80000"/>
              </a:lnSpc>
              <a:spcAft>
                <a:spcPts val="1200"/>
              </a:spcAft>
              <a:buNone/>
            </a:pPr>
            <a:r>
              <a:rPr lang="en-US" sz="3800" b="1" dirty="0" smtClean="0">
                <a:effectLst>
                  <a:outerShdw blurRad="50800" dist="38100" dir="2700000">
                    <a:srgbClr val="000000">
                      <a:alpha val="43000"/>
                    </a:srgbClr>
                  </a:outerShdw>
                </a:effectLst>
              </a:rPr>
              <a:t>This is the focus—our attitude towards God’s word </a:t>
            </a:r>
          </a:p>
        </p:txBody>
      </p:sp>
      <p:pic>
        <p:nvPicPr>
          <p:cNvPr id="4" name="Picture 3"/>
          <p:cNvPicPr>
            <a:picLocks noChangeAspect="1"/>
          </p:cNvPicPr>
          <p:nvPr/>
        </p:nvPicPr>
        <p:blipFill>
          <a:blip r:embed="rId2"/>
          <a:srcRect l="8310" r="16438" b="6183"/>
          <a:stretch>
            <a:fillRect/>
          </a:stretch>
        </p:blipFill>
        <p:spPr>
          <a:xfrm>
            <a:off x="7010400" y="1912502"/>
            <a:ext cx="1846622" cy="2926536"/>
          </a:xfrm>
          <a:prstGeom prst="rect">
            <a:avLst/>
          </a:prstGeom>
          <a:effectLst>
            <a:outerShdw blurRad="50800" dist="38100" dir="2700000">
              <a:srgbClr val="000000">
                <a:alpha val="43000"/>
              </a:srgbClr>
            </a:outerShdw>
          </a:effectLst>
        </p:spPr>
      </p:pic>
      <p:pic>
        <p:nvPicPr>
          <p:cNvPr id="5" name="Picture 4"/>
          <p:cNvPicPr>
            <a:picLocks noChangeAspect="1"/>
          </p:cNvPicPr>
          <p:nvPr/>
        </p:nvPicPr>
        <p:blipFill>
          <a:blip r:embed="rId3"/>
          <a:srcRect l="7916" r="15495"/>
          <a:stretch>
            <a:fillRect/>
          </a:stretch>
        </p:blipFill>
        <p:spPr>
          <a:xfrm>
            <a:off x="7010400" y="4953000"/>
            <a:ext cx="1868601" cy="1625228"/>
          </a:xfrm>
          <a:prstGeom prst="rect">
            <a:avLst/>
          </a:prstGeom>
          <a:effectLst>
            <a:outerShdw blurRad="50800" dist="38100" dir="2700000">
              <a:srgbClr val="000000">
                <a:alpha val="43000"/>
              </a:srgbClr>
            </a:outerShdw>
          </a:effectLst>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553201" cy="1637864"/>
          </a:xfrm>
        </p:spPr>
        <p:txBody>
          <a:bodyPr>
            <a:noAutofit/>
          </a:bodyPr>
          <a:lstStyle/>
          <a:p>
            <a:pPr marL="393700" indent="-393700" algn="l">
              <a:lnSpc>
                <a:spcPct val="70000"/>
              </a:lnSpc>
            </a:pPr>
            <a:r>
              <a:rPr lang="en-US" sz="5700" dirty="0" smtClean="0">
                <a:effectLst>
                  <a:outerShdw blurRad="50800" dist="38100" dir="2700000">
                    <a:srgbClr val="000000">
                      <a:alpha val="43000"/>
                    </a:srgbClr>
                  </a:outerShdw>
                </a:effectLst>
              </a:rPr>
              <a:t>“Desire the Pure Milk of the Word”</a:t>
            </a:r>
            <a:endParaRPr lang="en-US" sz="5700" dirty="0">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457200" y="1912502"/>
            <a:ext cx="6272609" cy="4640699"/>
          </a:xfrm>
        </p:spPr>
        <p:txBody>
          <a:bodyPr anchor="ctr">
            <a:normAutofit/>
          </a:bodyPr>
          <a:lstStyle/>
          <a:p>
            <a:pPr algn="ctr">
              <a:lnSpc>
                <a:spcPct val="80000"/>
              </a:lnSpc>
              <a:spcAft>
                <a:spcPts val="1200"/>
              </a:spcAft>
              <a:buNone/>
            </a:pPr>
            <a:r>
              <a:rPr lang="en-US" sz="3800" b="1" dirty="0" smtClean="0">
                <a:effectLst>
                  <a:outerShdw blurRad="50800" dist="38100" dir="2700000">
                    <a:srgbClr val="000000">
                      <a:alpha val="43000"/>
                    </a:srgbClr>
                  </a:outerShdw>
                </a:effectLst>
              </a:rPr>
              <a:t>Why?</a:t>
            </a:r>
          </a:p>
          <a:p>
            <a:pPr algn="ctr">
              <a:lnSpc>
                <a:spcPct val="80000"/>
              </a:lnSpc>
              <a:spcAft>
                <a:spcPts val="1200"/>
              </a:spcAft>
              <a:buNone/>
            </a:pPr>
            <a:r>
              <a:rPr lang="en-US" sz="3800" b="1" dirty="0" smtClean="0">
                <a:effectLst>
                  <a:outerShdw blurRad="50800" dist="38100" dir="2700000">
                    <a:srgbClr val="000000">
                      <a:alpha val="43000"/>
                    </a:srgbClr>
                  </a:outerShdw>
                </a:effectLst>
              </a:rPr>
              <a:t>“That you may grow thereby”</a:t>
            </a:r>
          </a:p>
          <a:p>
            <a:pPr algn="ctr">
              <a:lnSpc>
                <a:spcPct val="80000"/>
              </a:lnSpc>
              <a:spcAft>
                <a:spcPts val="1200"/>
              </a:spcAft>
              <a:buNone/>
            </a:pPr>
            <a:r>
              <a:rPr lang="en-US" sz="3800" b="1" dirty="0" smtClean="0">
                <a:effectLst>
                  <a:outerShdw blurRad="50800" dist="38100" dir="2700000">
                    <a:srgbClr val="000000">
                      <a:alpha val="43000"/>
                    </a:srgbClr>
                  </a:outerShdw>
                </a:effectLst>
              </a:rPr>
              <a:t>This is what will help us put aside…</a:t>
            </a:r>
          </a:p>
          <a:p>
            <a:pPr algn="ctr">
              <a:lnSpc>
                <a:spcPct val="80000"/>
              </a:lnSpc>
              <a:spcAft>
                <a:spcPts val="1200"/>
              </a:spcAft>
              <a:buNone/>
            </a:pPr>
            <a:r>
              <a:rPr lang="en-US" sz="3800" b="1" dirty="0" smtClean="0">
                <a:effectLst>
                  <a:outerShdw blurRad="50800" dist="38100" dir="2700000">
                    <a:srgbClr val="000000">
                      <a:alpha val="43000"/>
                    </a:srgbClr>
                  </a:outerShdw>
                </a:effectLst>
              </a:rPr>
              <a:t>“malice, all deceit, hypocrisy, envy, and all evil speaking”</a:t>
            </a:r>
          </a:p>
          <a:p>
            <a:pPr algn="ctr">
              <a:lnSpc>
                <a:spcPct val="80000"/>
              </a:lnSpc>
              <a:spcAft>
                <a:spcPts val="1200"/>
              </a:spcAft>
              <a:buNone/>
            </a:pPr>
            <a:endParaRPr lang="en-US" sz="3800" b="1" dirty="0" smtClean="0">
              <a:effectLst>
                <a:outerShdw blurRad="50800" dist="38100" dir="2700000">
                  <a:srgbClr val="000000">
                    <a:alpha val="43000"/>
                  </a:srgbClr>
                </a:outerShdw>
              </a:effectLst>
            </a:endParaRPr>
          </a:p>
        </p:txBody>
      </p:sp>
      <p:pic>
        <p:nvPicPr>
          <p:cNvPr id="4" name="Picture 3"/>
          <p:cNvPicPr>
            <a:picLocks noChangeAspect="1"/>
          </p:cNvPicPr>
          <p:nvPr/>
        </p:nvPicPr>
        <p:blipFill>
          <a:blip r:embed="rId2"/>
          <a:srcRect l="8310" r="16438" b="6183"/>
          <a:stretch>
            <a:fillRect/>
          </a:stretch>
        </p:blipFill>
        <p:spPr>
          <a:xfrm>
            <a:off x="7010400" y="1912502"/>
            <a:ext cx="1846622" cy="2926536"/>
          </a:xfrm>
          <a:prstGeom prst="rect">
            <a:avLst/>
          </a:prstGeom>
          <a:effectLst>
            <a:outerShdw blurRad="50800" dist="38100" dir="2700000">
              <a:srgbClr val="000000">
                <a:alpha val="43000"/>
              </a:srgbClr>
            </a:outerShdw>
          </a:effectLst>
        </p:spPr>
      </p:pic>
      <p:pic>
        <p:nvPicPr>
          <p:cNvPr id="5" name="Picture 4"/>
          <p:cNvPicPr>
            <a:picLocks noChangeAspect="1"/>
          </p:cNvPicPr>
          <p:nvPr/>
        </p:nvPicPr>
        <p:blipFill>
          <a:blip r:embed="rId3"/>
          <a:srcRect l="7916" r="15495"/>
          <a:stretch>
            <a:fillRect/>
          </a:stretch>
        </p:blipFill>
        <p:spPr>
          <a:xfrm>
            <a:off x="7010400" y="4953000"/>
            <a:ext cx="1868601" cy="1625228"/>
          </a:xfrm>
          <a:prstGeom prst="rect">
            <a:avLst/>
          </a:prstGeom>
          <a:effectLst>
            <a:outerShdw blurRad="50800" dist="38100" dir="2700000">
              <a:srgbClr val="000000">
                <a:alpha val="43000"/>
              </a:srgbClr>
            </a:outerShdw>
          </a:effectLst>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29"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553201" cy="1637864"/>
          </a:xfrm>
        </p:spPr>
        <p:txBody>
          <a:bodyPr>
            <a:noAutofit/>
          </a:bodyPr>
          <a:lstStyle/>
          <a:p>
            <a:pPr marL="393700" indent="-393700" algn="l">
              <a:lnSpc>
                <a:spcPct val="70000"/>
              </a:lnSpc>
            </a:pPr>
            <a:r>
              <a:rPr lang="en-US" sz="5700" dirty="0" smtClean="0">
                <a:effectLst>
                  <a:outerShdw blurRad="50800" dist="38100" dir="2700000">
                    <a:srgbClr val="000000">
                      <a:alpha val="43000"/>
                    </a:srgbClr>
                  </a:outerShdw>
                </a:effectLst>
              </a:rPr>
              <a:t>“Desire the Pure Milk of the Word”</a:t>
            </a:r>
            <a:endParaRPr lang="en-US" sz="5700" dirty="0">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457200" y="1912502"/>
            <a:ext cx="6272609" cy="4640699"/>
          </a:xfrm>
        </p:spPr>
        <p:txBody>
          <a:bodyPr anchor="ctr">
            <a:normAutofit/>
          </a:bodyPr>
          <a:lstStyle/>
          <a:p>
            <a:pPr algn="ctr">
              <a:lnSpc>
                <a:spcPct val="80000"/>
              </a:lnSpc>
              <a:spcAft>
                <a:spcPts val="1200"/>
              </a:spcAft>
              <a:buNone/>
            </a:pPr>
            <a:r>
              <a:rPr lang="en-US" sz="3800" b="1" dirty="0" smtClean="0">
                <a:effectLst>
                  <a:outerShdw blurRad="50800" dist="38100" dir="2700000">
                    <a:srgbClr val="000000">
                      <a:alpha val="43000"/>
                    </a:srgbClr>
                  </a:outerShdw>
                </a:effectLst>
              </a:rPr>
              <a:t>Could your attitude toward God’s word be described as </a:t>
            </a:r>
          </a:p>
          <a:p>
            <a:pPr algn="ctr">
              <a:lnSpc>
                <a:spcPct val="80000"/>
              </a:lnSpc>
              <a:spcAft>
                <a:spcPts val="1200"/>
              </a:spcAft>
              <a:buNone/>
            </a:pPr>
            <a:r>
              <a:rPr lang="en-US" sz="5500" b="1" dirty="0" smtClean="0">
                <a:effectLst>
                  <a:outerShdw blurRad="50800" dist="38100" dir="2700000">
                    <a:srgbClr val="000000">
                      <a:alpha val="43000"/>
                    </a:srgbClr>
                  </a:outerShdw>
                </a:effectLst>
              </a:rPr>
              <a:t>“Desire”</a:t>
            </a:r>
            <a:endParaRPr lang="en-US" sz="3800" b="1" dirty="0" smtClean="0">
              <a:effectLst>
                <a:outerShdw blurRad="50800" dist="38100" dir="2700000">
                  <a:srgbClr val="000000">
                    <a:alpha val="43000"/>
                  </a:srgbClr>
                </a:outerShdw>
              </a:effectLst>
            </a:endParaRPr>
          </a:p>
          <a:p>
            <a:pPr algn="ctr">
              <a:lnSpc>
                <a:spcPct val="80000"/>
              </a:lnSpc>
              <a:spcAft>
                <a:spcPts val="1200"/>
              </a:spcAft>
              <a:buNone/>
            </a:pPr>
            <a:r>
              <a:rPr lang="en-US" sz="3800" b="1" dirty="0" smtClean="0">
                <a:effectLst>
                  <a:outerShdw blurRad="50800" dist="38100" dir="2700000">
                    <a:srgbClr val="000000">
                      <a:alpha val="43000"/>
                    </a:srgbClr>
                  </a:outerShdw>
                </a:effectLst>
              </a:rPr>
              <a:t>Let’s consider what this means and how it will look in our lives</a:t>
            </a:r>
          </a:p>
          <a:p>
            <a:pPr algn="ctr">
              <a:lnSpc>
                <a:spcPct val="80000"/>
              </a:lnSpc>
              <a:spcAft>
                <a:spcPts val="1200"/>
              </a:spcAft>
              <a:buNone/>
            </a:pPr>
            <a:endParaRPr lang="en-US" sz="3800" b="1" dirty="0" smtClean="0">
              <a:effectLst>
                <a:outerShdw blurRad="50800" dist="38100" dir="2700000">
                  <a:srgbClr val="000000">
                    <a:alpha val="43000"/>
                  </a:srgbClr>
                </a:outerShdw>
              </a:effectLst>
            </a:endParaRPr>
          </a:p>
        </p:txBody>
      </p:sp>
      <p:pic>
        <p:nvPicPr>
          <p:cNvPr id="4" name="Picture 3"/>
          <p:cNvPicPr>
            <a:picLocks noChangeAspect="1"/>
          </p:cNvPicPr>
          <p:nvPr/>
        </p:nvPicPr>
        <p:blipFill>
          <a:blip r:embed="rId2"/>
          <a:srcRect l="8310" r="16438" b="6183"/>
          <a:stretch>
            <a:fillRect/>
          </a:stretch>
        </p:blipFill>
        <p:spPr>
          <a:xfrm>
            <a:off x="7010400" y="1912502"/>
            <a:ext cx="1846622" cy="2926536"/>
          </a:xfrm>
          <a:prstGeom prst="rect">
            <a:avLst/>
          </a:prstGeom>
          <a:effectLst>
            <a:outerShdw blurRad="50800" dist="38100" dir="2700000">
              <a:srgbClr val="000000">
                <a:alpha val="43000"/>
              </a:srgbClr>
            </a:outerShdw>
          </a:effectLst>
        </p:spPr>
      </p:pic>
      <p:pic>
        <p:nvPicPr>
          <p:cNvPr id="5" name="Picture 4"/>
          <p:cNvPicPr>
            <a:picLocks noChangeAspect="1"/>
          </p:cNvPicPr>
          <p:nvPr/>
        </p:nvPicPr>
        <p:blipFill>
          <a:blip r:embed="rId3"/>
          <a:srcRect l="7916" r="15495"/>
          <a:stretch>
            <a:fillRect/>
          </a:stretch>
        </p:blipFill>
        <p:spPr>
          <a:xfrm>
            <a:off x="7010400" y="4953000"/>
            <a:ext cx="1868601" cy="1625228"/>
          </a:xfrm>
          <a:prstGeom prst="rect">
            <a:avLst/>
          </a:prstGeom>
          <a:effectLst>
            <a:outerShdw blurRad="50800" dist="38100" dir="2700000">
              <a:srgbClr val="000000">
                <a:alpha val="43000"/>
              </a:srgbClr>
            </a:outerShdw>
          </a:effectLst>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55" presetClass="entr" presetSubtype="0" fill="hold" grpId="0"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4"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5" dur="10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1000"/>
                                        <p:tgtEl>
                                          <p:spTgt spid="3">
                                            <p:txEl>
                                              <p:pRg st="2" end="2"/>
                                            </p:txEl>
                                          </p:spTgt>
                                        </p:tgtEl>
                                      </p:cBhvr>
                                    </p:animEffect>
                                    <p:anim calcmode="lin" valueType="num">
                                      <p:cBhvr>
                                        <p:cTn id="21"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553201" cy="1637864"/>
          </a:xfrm>
        </p:spPr>
        <p:txBody>
          <a:bodyPr>
            <a:noAutofit/>
          </a:bodyPr>
          <a:lstStyle/>
          <a:p>
            <a:pPr marL="393700" indent="-393700" algn="l">
              <a:lnSpc>
                <a:spcPct val="70000"/>
              </a:lnSpc>
            </a:pPr>
            <a:r>
              <a:rPr lang="en-US" sz="5700" dirty="0" smtClean="0">
                <a:effectLst>
                  <a:outerShdw blurRad="50800" dist="38100" dir="2700000">
                    <a:srgbClr val="000000">
                      <a:alpha val="43000"/>
                    </a:srgbClr>
                  </a:outerShdw>
                </a:effectLst>
              </a:rPr>
              <a:t>“Desire the Pure Milk of the Word”</a:t>
            </a:r>
            <a:endParaRPr lang="en-US" sz="5700" dirty="0">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457200" y="1912502"/>
            <a:ext cx="6272609" cy="4640699"/>
          </a:xfrm>
        </p:spPr>
        <p:txBody>
          <a:bodyPr anchor="t">
            <a:normAutofit/>
          </a:bodyPr>
          <a:lstStyle/>
          <a:p>
            <a:pPr marL="742950" indent="-742950">
              <a:lnSpc>
                <a:spcPct val="80000"/>
              </a:lnSpc>
              <a:spcAft>
                <a:spcPts val="600"/>
              </a:spcAft>
              <a:buFont typeface="+mj-lt"/>
              <a:buAutoNum type="arabicPeriod"/>
            </a:pPr>
            <a:r>
              <a:rPr lang="en-US" sz="4300" b="1" dirty="0" smtClean="0">
                <a:effectLst>
                  <a:outerShdw blurRad="50800" dist="38100" dir="2700000">
                    <a:srgbClr val="000000">
                      <a:alpha val="43000"/>
                    </a:srgbClr>
                  </a:outerShdw>
                </a:effectLst>
              </a:rPr>
              <a:t>Things We Desire Are Important to Us.</a:t>
            </a:r>
          </a:p>
          <a:p>
            <a:pPr marL="685800" lvl="1" algn="ctr">
              <a:lnSpc>
                <a:spcPct val="80000"/>
              </a:lnSpc>
              <a:buFont typeface="Arial"/>
              <a:buChar char="•"/>
            </a:pPr>
            <a:r>
              <a:rPr lang="en-US" sz="3900" b="1" dirty="0" smtClean="0">
                <a:effectLst>
                  <a:outerShdw blurRad="50800" dist="38100" dir="2700000">
                    <a:srgbClr val="000000">
                      <a:alpha val="43000"/>
                    </a:srgbClr>
                  </a:outerShdw>
                </a:effectLst>
              </a:rPr>
              <a:t>Romance</a:t>
            </a:r>
          </a:p>
          <a:p>
            <a:pPr marL="685800" lvl="1" algn="ctr">
              <a:lnSpc>
                <a:spcPct val="80000"/>
              </a:lnSpc>
              <a:buFont typeface="Arial"/>
              <a:buChar char="•"/>
            </a:pPr>
            <a:r>
              <a:rPr lang="en-US" sz="3900" b="1" dirty="0" smtClean="0">
                <a:effectLst>
                  <a:outerShdw blurRad="50800" dist="38100" dir="2700000">
                    <a:srgbClr val="000000">
                      <a:alpha val="43000"/>
                    </a:srgbClr>
                  </a:outerShdw>
                </a:effectLst>
              </a:rPr>
              <a:t>Competition</a:t>
            </a:r>
          </a:p>
          <a:p>
            <a:pPr marL="685800" lvl="1" algn="ctr">
              <a:lnSpc>
                <a:spcPct val="80000"/>
              </a:lnSpc>
              <a:buFont typeface="Arial"/>
              <a:buChar char="•"/>
            </a:pPr>
            <a:r>
              <a:rPr lang="en-US" sz="3900" b="1" dirty="0" smtClean="0">
                <a:effectLst>
                  <a:outerShdw blurRad="50800" dist="38100" dir="2700000">
                    <a:srgbClr val="000000">
                      <a:alpha val="43000"/>
                    </a:srgbClr>
                  </a:outerShdw>
                </a:effectLst>
              </a:rPr>
              <a:t>Hobby</a:t>
            </a:r>
          </a:p>
          <a:p>
            <a:pPr marL="685800" lvl="1" algn="ctr">
              <a:lnSpc>
                <a:spcPct val="80000"/>
              </a:lnSpc>
              <a:buFont typeface="Arial"/>
              <a:buChar char="•"/>
            </a:pPr>
            <a:r>
              <a:rPr lang="en-US" sz="3900" b="1" dirty="0" smtClean="0">
                <a:effectLst>
                  <a:outerShdw blurRad="50800" dist="38100" dir="2700000">
                    <a:srgbClr val="000000">
                      <a:alpha val="43000"/>
                    </a:srgbClr>
                  </a:outerShdw>
                </a:effectLst>
              </a:rPr>
              <a:t>Possession</a:t>
            </a:r>
          </a:p>
          <a:p>
            <a:pPr marL="685800" lvl="1" algn="ctr">
              <a:lnSpc>
                <a:spcPct val="80000"/>
              </a:lnSpc>
              <a:buFont typeface="Arial"/>
              <a:buChar char="•"/>
            </a:pPr>
            <a:r>
              <a:rPr lang="en-US" sz="3900" b="1" dirty="0" smtClean="0">
                <a:effectLst>
                  <a:outerShdw blurRad="50800" dist="38100" dir="2700000">
                    <a:srgbClr val="000000">
                      <a:alpha val="43000"/>
                    </a:srgbClr>
                  </a:outerShdw>
                </a:effectLst>
              </a:rPr>
              <a:t>Career</a:t>
            </a:r>
          </a:p>
          <a:p>
            <a:pPr marL="1143000" lvl="1" indent="-742950" algn="ctr">
              <a:lnSpc>
                <a:spcPct val="80000"/>
              </a:lnSpc>
              <a:spcAft>
                <a:spcPts val="1200"/>
              </a:spcAft>
              <a:buNone/>
            </a:pPr>
            <a:endParaRPr lang="en-US" sz="3900" b="1" dirty="0" smtClean="0">
              <a:effectLst>
                <a:outerShdw blurRad="50800" dist="38100" dir="2700000">
                  <a:srgbClr val="000000">
                    <a:alpha val="43000"/>
                  </a:srgbClr>
                </a:outerShdw>
              </a:effectLst>
            </a:endParaRPr>
          </a:p>
          <a:p>
            <a:pPr algn="ctr">
              <a:lnSpc>
                <a:spcPct val="80000"/>
              </a:lnSpc>
              <a:spcAft>
                <a:spcPts val="1200"/>
              </a:spcAft>
              <a:buNone/>
            </a:pPr>
            <a:endParaRPr lang="en-US" sz="3800" b="1" dirty="0" smtClean="0">
              <a:effectLst>
                <a:outerShdw blurRad="50800" dist="38100" dir="2700000">
                  <a:srgbClr val="000000">
                    <a:alpha val="43000"/>
                  </a:srgbClr>
                </a:outerShdw>
              </a:effectLst>
            </a:endParaRPr>
          </a:p>
        </p:txBody>
      </p:sp>
      <p:pic>
        <p:nvPicPr>
          <p:cNvPr id="4" name="Picture 3"/>
          <p:cNvPicPr>
            <a:picLocks noChangeAspect="1"/>
          </p:cNvPicPr>
          <p:nvPr/>
        </p:nvPicPr>
        <p:blipFill>
          <a:blip r:embed="rId2"/>
          <a:srcRect l="8310" r="16438" b="6183"/>
          <a:stretch>
            <a:fillRect/>
          </a:stretch>
        </p:blipFill>
        <p:spPr>
          <a:xfrm>
            <a:off x="7010400" y="1912502"/>
            <a:ext cx="1846622" cy="2926536"/>
          </a:xfrm>
          <a:prstGeom prst="rect">
            <a:avLst/>
          </a:prstGeom>
          <a:effectLst>
            <a:outerShdw blurRad="50800" dist="38100" dir="2700000">
              <a:srgbClr val="000000">
                <a:alpha val="43000"/>
              </a:srgbClr>
            </a:outerShdw>
          </a:effectLst>
        </p:spPr>
      </p:pic>
      <p:pic>
        <p:nvPicPr>
          <p:cNvPr id="5" name="Picture 4"/>
          <p:cNvPicPr>
            <a:picLocks noChangeAspect="1"/>
          </p:cNvPicPr>
          <p:nvPr/>
        </p:nvPicPr>
        <p:blipFill>
          <a:blip r:embed="rId3"/>
          <a:srcRect l="7916" r="15495"/>
          <a:stretch>
            <a:fillRect/>
          </a:stretch>
        </p:blipFill>
        <p:spPr>
          <a:xfrm>
            <a:off x="7010400" y="4953000"/>
            <a:ext cx="1868601" cy="1625228"/>
          </a:xfrm>
          <a:prstGeom prst="rect">
            <a:avLst/>
          </a:prstGeom>
          <a:effectLst>
            <a:outerShdw blurRad="50800" dist="38100" dir="2700000">
              <a:srgbClr val="000000">
                <a:alpha val="43000"/>
              </a:srgbClr>
            </a:outerShdw>
          </a:effectLst>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553201" cy="1637864"/>
          </a:xfrm>
        </p:spPr>
        <p:txBody>
          <a:bodyPr>
            <a:noAutofit/>
          </a:bodyPr>
          <a:lstStyle/>
          <a:p>
            <a:pPr marL="393700" indent="-393700" algn="l">
              <a:lnSpc>
                <a:spcPct val="70000"/>
              </a:lnSpc>
            </a:pPr>
            <a:r>
              <a:rPr lang="en-US" sz="5700" dirty="0" smtClean="0">
                <a:effectLst>
                  <a:outerShdw blurRad="50800" dist="38100" dir="2700000">
                    <a:srgbClr val="000000">
                      <a:alpha val="43000"/>
                    </a:srgbClr>
                  </a:outerShdw>
                </a:effectLst>
              </a:rPr>
              <a:t>“Desire the Pure Milk of the Word”</a:t>
            </a:r>
            <a:endParaRPr lang="en-US" sz="5700" dirty="0">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457200" y="1912502"/>
            <a:ext cx="6272609" cy="4640699"/>
          </a:xfrm>
        </p:spPr>
        <p:txBody>
          <a:bodyPr anchor="t">
            <a:normAutofit/>
          </a:bodyPr>
          <a:lstStyle/>
          <a:p>
            <a:pPr marL="742950" indent="-742950">
              <a:lnSpc>
                <a:spcPct val="80000"/>
              </a:lnSpc>
              <a:spcAft>
                <a:spcPts val="600"/>
              </a:spcAft>
              <a:buFont typeface="+mj-lt"/>
              <a:buAutoNum type="arabicPeriod"/>
            </a:pPr>
            <a:r>
              <a:rPr lang="en-US" sz="4300" b="1" dirty="0" smtClean="0">
                <a:effectLst>
                  <a:outerShdw blurRad="50800" dist="38100" dir="2700000">
                    <a:srgbClr val="000000">
                      <a:alpha val="43000"/>
                    </a:srgbClr>
                  </a:outerShdw>
                </a:effectLst>
              </a:rPr>
              <a:t>Things We Desire Are Important to Us.</a:t>
            </a:r>
          </a:p>
          <a:p>
            <a:pPr marL="685800" lvl="1" algn="ctr">
              <a:lnSpc>
                <a:spcPct val="80000"/>
              </a:lnSpc>
              <a:buFont typeface="Arial"/>
              <a:buChar char="•"/>
            </a:pPr>
            <a:r>
              <a:rPr lang="en-US" sz="3900" b="1" dirty="0" smtClean="0">
                <a:effectLst>
                  <a:outerShdw blurRad="50800" dist="38100" dir="2700000">
                    <a:srgbClr val="000000">
                      <a:alpha val="43000"/>
                    </a:srgbClr>
                  </a:outerShdw>
                </a:effectLst>
              </a:rPr>
              <a:t>Is God’s word important to you? (Acts 10:30-33)</a:t>
            </a:r>
          </a:p>
          <a:p>
            <a:pPr marL="685800" lvl="1" algn="ctr">
              <a:lnSpc>
                <a:spcPct val="80000"/>
              </a:lnSpc>
              <a:buFont typeface="Arial"/>
              <a:buChar char="•"/>
            </a:pPr>
            <a:r>
              <a:rPr lang="en-US" sz="3900" b="1" dirty="0" smtClean="0">
                <a:effectLst>
                  <a:outerShdw blurRad="50800" dist="38100" dir="2700000">
                    <a:srgbClr val="000000">
                      <a:alpha val="43000"/>
                    </a:srgbClr>
                  </a:outerShdw>
                </a:effectLst>
              </a:rPr>
              <a:t>Anxious to hear it</a:t>
            </a:r>
          </a:p>
          <a:p>
            <a:pPr marL="685800" lvl="1" algn="ctr">
              <a:lnSpc>
                <a:spcPct val="80000"/>
              </a:lnSpc>
              <a:buFont typeface="Arial"/>
              <a:buChar char="•"/>
            </a:pPr>
            <a:r>
              <a:rPr lang="en-US" sz="3900" b="1" dirty="0" smtClean="0">
                <a:effectLst>
                  <a:outerShdw blurRad="50800" dist="38100" dir="2700000">
                    <a:srgbClr val="000000">
                      <a:alpha val="43000"/>
                    </a:srgbClr>
                  </a:outerShdw>
                </a:effectLst>
              </a:rPr>
              <a:t>Ready to apply it </a:t>
            </a:r>
          </a:p>
          <a:p>
            <a:pPr algn="ctr">
              <a:lnSpc>
                <a:spcPct val="80000"/>
              </a:lnSpc>
              <a:spcAft>
                <a:spcPts val="1200"/>
              </a:spcAft>
              <a:buNone/>
            </a:pPr>
            <a:endParaRPr lang="en-US" sz="3800" b="1" dirty="0" smtClean="0">
              <a:effectLst>
                <a:outerShdw blurRad="50800" dist="38100" dir="2700000">
                  <a:srgbClr val="000000">
                    <a:alpha val="43000"/>
                  </a:srgbClr>
                </a:outerShdw>
              </a:effectLst>
            </a:endParaRPr>
          </a:p>
        </p:txBody>
      </p:sp>
      <p:pic>
        <p:nvPicPr>
          <p:cNvPr id="4" name="Picture 3"/>
          <p:cNvPicPr>
            <a:picLocks noChangeAspect="1"/>
          </p:cNvPicPr>
          <p:nvPr/>
        </p:nvPicPr>
        <p:blipFill>
          <a:blip r:embed="rId2"/>
          <a:srcRect l="8310" r="16438" b="6183"/>
          <a:stretch>
            <a:fillRect/>
          </a:stretch>
        </p:blipFill>
        <p:spPr>
          <a:xfrm>
            <a:off x="7010400" y="1912502"/>
            <a:ext cx="1846622" cy="2926536"/>
          </a:xfrm>
          <a:prstGeom prst="rect">
            <a:avLst/>
          </a:prstGeom>
          <a:effectLst>
            <a:outerShdw blurRad="50800" dist="38100" dir="2700000">
              <a:srgbClr val="000000">
                <a:alpha val="43000"/>
              </a:srgbClr>
            </a:outerShdw>
          </a:effectLst>
        </p:spPr>
      </p:pic>
      <p:pic>
        <p:nvPicPr>
          <p:cNvPr id="5" name="Picture 4"/>
          <p:cNvPicPr>
            <a:picLocks noChangeAspect="1"/>
          </p:cNvPicPr>
          <p:nvPr/>
        </p:nvPicPr>
        <p:blipFill>
          <a:blip r:embed="rId3"/>
          <a:srcRect l="7916" r="15495"/>
          <a:stretch>
            <a:fillRect/>
          </a:stretch>
        </p:blipFill>
        <p:spPr>
          <a:xfrm>
            <a:off x="7010400" y="4953000"/>
            <a:ext cx="1868601" cy="1625228"/>
          </a:xfrm>
          <a:prstGeom prst="rect">
            <a:avLst/>
          </a:prstGeom>
          <a:effectLst>
            <a:outerShdw blurRad="50800" dist="38100" dir="2700000">
              <a:srgbClr val="000000">
                <a:alpha val="43000"/>
              </a:srgbClr>
            </a:outerShdw>
          </a:effectLst>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22"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553201" cy="1637864"/>
          </a:xfrm>
        </p:spPr>
        <p:txBody>
          <a:bodyPr>
            <a:noAutofit/>
          </a:bodyPr>
          <a:lstStyle/>
          <a:p>
            <a:pPr marL="393700" indent="-393700" algn="l">
              <a:lnSpc>
                <a:spcPct val="70000"/>
              </a:lnSpc>
            </a:pPr>
            <a:r>
              <a:rPr lang="en-US" sz="5700" dirty="0" smtClean="0">
                <a:effectLst>
                  <a:outerShdw blurRad="50800" dist="38100" dir="2700000">
                    <a:srgbClr val="000000">
                      <a:alpha val="43000"/>
                    </a:srgbClr>
                  </a:outerShdw>
                </a:effectLst>
              </a:rPr>
              <a:t>“Desire the Pure Milk of the Word”</a:t>
            </a:r>
            <a:endParaRPr lang="en-US" sz="5700" dirty="0">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457200" y="1912502"/>
            <a:ext cx="6272609" cy="4640699"/>
          </a:xfrm>
        </p:spPr>
        <p:txBody>
          <a:bodyPr anchor="t">
            <a:normAutofit/>
          </a:bodyPr>
          <a:lstStyle/>
          <a:p>
            <a:pPr marL="742950" indent="-742950">
              <a:lnSpc>
                <a:spcPct val="80000"/>
              </a:lnSpc>
              <a:spcAft>
                <a:spcPts val="1200"/>
              </a:spcAft>
              <a:buFont typeface="+mj-lt"/>
              <a:buAutoNum type="arabicPeriod" startAt="2"/>
            </a:pPr>
            <a:r>
              <a:rPr lang="en-US" sz="4300" b="1" dirty="0" smtClean="0">
                <a:effectLst>
                  <a:outerShdw blurRad="50800" dist="38100" dir="2700000">
                    <a:srgbClr val="000000">
                      <a:alpha val="43000"/>
                    </a:srgbClr>
                  </a:outerShdw>
                </a:effectLst>
              </a:rPr>
              <a:t>We Talk about Things We Desire.</a:t>
            </a:r>
          </a:p>
          <a:p>
            <a:pPr algn="ctr">
              <a:lnSpc>
                <a:spcPct val="80000"/>
              </a:lnSpc>
              <a:spcAft>
                <a:spcPts val="1200"/>
              </a:spcAft>
            </a:pPr>
            <a:r>
              <a:rPr lang="en-US" sz="3800" b="1" dirty="0" smtClean="0">
                <a:effectLst>
                  <a:outerShdw blurRad="50800" dist="38100" dir="2700000">
                    <a:srgbClr val="000000">
                      <a:alpha val="43000"/>
                    </a:srgbClr>
                  </a:outerShdw>
                </a:effectLst>
              </a:rPr>
              <a:t>New Car</a:t>
            </a:r>
          </a:p>
          <a:p>
            <a:pPr algn="ctr">
              <a:lnSpc>
                <a:spcPct val="80000"/>
              </a:lnSpc>
              <a:spcAft>
                <a:spcPts val="1200"/>
              </a:spcAft>
            </a:pPr>
            <a:r>
              <a:rPr lang="en-US" sz="3800" b="1" dirty="0" smtClean="0">
                <a:effectLst>
                  <a:outerShdw blurRad="50800" dist="38100" dir="2700000">
                    <a:srgbClr val="000000">
                      <a:alpha val="43000"/>
                    </a:srgbClr>
                  </a:outerShdw>
                </a:effectLst>
              </a:rPr>
              <a:t>New Gadget</a:t>
            </a:r>
          </a:p>
          <a:p>
            <a:pPr algn="ctr">
              <a:lnSpc>
                <a:spcPct val="80000"/>
              </a:lnSpc>
              <a:spcAft>
                <a:spcPts val="1200"/>
              </a:spcAft>
            </a:pPr>
            <a:r>
              <a:rPr lang="en-US" sz="3800" b="1" dirty="0" smtClean="0">
                <a:effectLst>
                  <a:outerShdw blurRad="50800" dist="38100" dir="2700000">
                    <a:srgbClr val="000000">
                      <a:alpha val="43000"/>
                    </a:srgbClr>
                  </a:outerShdw>
                </a:effectLst>
              </a:rPr>
              <a:t>New Opportunity</a:t>
            </a:r>
          </a:p>
        </p:txBody>
      </p:sp>
      <p:pic>
        <p:nvPicPr>
          <p:cNvPr id="4" name="Picture 3"/>
          <p:cNvPicPr>
            <a:picLocks noChangeAspect="1"/>
          </p:cNvPicPr>
          <p:nvPr/>
        </p:nvPicPr>
        <p:blipFill>
          <a:blip r:embed="rId2"/>
          <a:srcRect l="8310" r="16438" b="6183"/>
          <a:stretch>
            <a:fillRect/>
          </a:stretch>
        </p:blipFill>
        <p:spPr>
          <a:xfrm>
            <a:off x="7010400" y="1912502"/>
            <a:ext cx="1846622" cy="2926536"/>
          </a:xfrm>
          <a:prstGeom prst="rect">
            <a:avLst/>
          </a:prstGeom>
          <a:effectLst>
            <a:outerShdw blurRad="50800" dist="38100" dir="2700000">
              <a:srgbClr val="000000">
                <a:alpha val="43000"/>
              </a:srgbClr>
            </a:outerShdw>
          </a:effectLst>
        </p:spPr>
      </p:pic>
      <p:pic>
        <p:nvPicPr>
          <p:cNvPr id="5" name="Picture 4"/>
          <p:cNvPicPr>
            <a:picLocks noChangeAspect="1"/>
          </p:cNvPicPr>
          <p:nvPr/>
        </p:nvPicPr>
        <p:blipFill>
          <a:blip r:embed="rId3"/>
          <a:srcRect l="7916" r="15495"/>
          <a:stretch>
            <a:fillRect/>
          </a:stretch>
        </p:blipFill>
        <p:spPr>
          <a:xfrm>
            <a:off x="7010400" y="4953000"/>
            <a:ext cx="1868601" cy="1625228"/>
          </a:xfrm>
          <a:prstGeom prst="rect">
            <a:avLst/>
          </a:prstGeom>
          <a:effectLst>
            <a:outerShdw blurRad="50800" dist="38100" dir="2700000">
              <a:srgbClr val="000000">
                <a:alpha val="43000"/>
              </a:srgbClr>
            </a:outerShdw>
          </a:effectLst>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553201" cy="1637864"/>
          </a:xfrm>
        </p:spPr>
        <p:txBody>
          <a:bodyPr>
            <a:noAutofit/>
          </a:bodyPr>
          <a:lstStyle/>
          <a:p>
            <a:pPr marL="393700" indent="-393700" algn="l">
              <a:lnSpc>
                <a:spcPct val="70000"/>
              </a:lnSpc>
            </a:pPr>
            <a:r>
              <a:rPr lang="en-US" sz="5700" dirty="0" smtClean="0">
                <a:effectLst>
                  <a:outerShdw blurRad="50800" dist="38100" dir="2700000">
                    <a:srgbClr val="000000">
                      <a:alpha val="43000"/>
                    </a:srgbClr>
                  </a:outerShdw>
                </a:effectLst>
              </a:rPr>
              <a:t>“Desire the Pure Milk of the Word”</a:t>
            </a:r>
            <a:endParaRPr lang="en-US" sz="5700" dirty="0">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457200" y="1912502"/>
            <a:ext cx="6272609" cy="4640699"/>
          </a:xfrm>
        </p:spPr>
        <p:txBody>
          <a:bodyPr anchor="t">
            <a:normAutofit/>
          </a:bodyPr>
          <a:lstStyle/>
          <a:p>
            <a:pPr marL="742950" indent="-742950">
              <a:lnSpc>
                <a:spcPct val="80000"/>
              </a:lnSpc>
              <a:spcAft>
                <a:spcPts val="1200"/>
              </a:spcAft>
              <a:buFont typeface="+mj-lt"/>
              <a:buAutoNum type="arabicPeriod" startAt="2"/>
            </a:pPr>
            <a:r>
              <a:rPr lang="en-US" sz="4300" b="1" dirty="0" smtClean="0">
                <a:effectLst>
                  <a:outerShdw blurRad="50800" dist="38100" dir="2700000">
                    <a:srgbClr val="000000">
                      <a:alpha val="43000"/>
                    </a:srgbClr>
                  </a:outerShdw>
                </a:effectLst>
              </a:rPr>
              <a:t>We Talk about Things We Desire.</a:t>
            </a:r>
          </a:p>
          <a:p>
            <a:pPr algn="ctr">
              <a:lnSpc>
                <a:spcPct val="80000"/>
              </a:lnSpc>
              <a:spcAft>
                <a:spcPts val="1200"/>
              </a:spcAft>
            </a:pPr>
            <a:r>
              <a:rPr lang="en-US" sz="3800" b="1" dirty="0" smtClean="0">
                <a:effectLst>
                  <a:outerShdw blurRad="50800" dist="38100" dir="2700000">
                    <a:srgbClr val="000000">
                      <a:alpha val="43000"/>
                    </a:srgbClr>
                  </a:outerShdw>
                </a:effectLst>
              </a:rPr>
              <a:t>Do you tell others about God’s word? (John 1:38-41, 43-45)</a:t>
            </a:r>
          </a:p>
          <a:p>
            <a:pPr algn="ctr">
              <a:lnSpc>
                <a:spcPct val="80000"/>
              </a:lnSpc>
              <a:spcAft>
                <a:spcPts val="1200"/>
              </a:spcAft>
            </a:pPr>
            <a:r>
              <a:rPr lang="en-US" sz="3800" b="1" dirty="0" smtClean="0">
                <a:effectLst>
                  <a:outerShdw blurRad="50800" dist="38100" dir="2700000">
                    <a:srgbClr val="000000">
                      <a:alpha val="43000"/>
                    </a:srgbClr>
                  </a:outerShdw>
                </a:effectLst>
              </a:rPr>
              <a:t>When mocked?</a:t>
            </a:r>
          </a:p>
          <a:p>
            <a:pPr algn="ctr">
              <a:lnSpc>
                <a:spcPct val="80000"/>
              </a:lnSpc>
              <a:spcAft>
                <a:spcPts val="1200"/>
              </a:spcAft>
            </a:pPr>
            <a:r>
              <a:rPr lang="en-US" sz="3800" b="1" dirty="0" smtClean="0">
                <a:effectLst>
                  <a:outerShdw blurRad="50800" dist="38100" dir="2700000">
                    <a:srgbClr val="000000">
                      <a:alpha val="43000"/>
                    </a:srgbClr>
                  </a:outerShdw>
                </a:effectLst>
              </a:rPr>
              <a:t>When Persecuted?</a:t>
            </a:r>
          </a:p>
        </p:txBody>
      </p:sp>
      <p:pic>
        <p:nvPicPr>
          <p:cNvPr id="4" name="Picture 3"/>
          <p:cNvPicPr>
            <a:picLocks noChangeAspect="1"/>
          </p:cNvPicPr>
          <p:nvPr/>
        </p:nvPicPr>
        <p:blipFill>
          <a:blip r:embed="rId2"/>
          <a:srcRect l="8310" r="16438" b="6183"/>
          <a:stretch>
            <a:fillRect/>
          </a:stretch>
        </p:blipFill>
        <p:spPr>
          <a:xfrm>
            <a:off x="7010400" y="1912502"/>
            <a:ext cx="1846622" cy="2926536"/>
          </a:xfrm>
          <a:prstGeom prst="rect">
            <a:avLst/>
          </a:prstGeom>
          <a:effectLst>
            <a:outerShdw blurRad="50800" dist="38100" dir="2700000">
              <a:srgbClr val="000000">
                <a:alpha val="43000"/>
              </a:srgbClr>
            </a:outerShdw>
          </a:effectLst>
        </p:spPr>
      </p:pic>
      <p:pic>
        <p:nvPicPr>
          <p:cNvPr id="5" name="Picture 4"/>
          <p:cNvPicPr>
            <a:picLocks noChangeAspect="1"/>
          </p:cNvPicPr>
          <p:nvPr/>
        </p:nvPicPr>
        <p:blipFill>
          <a:blip r:embed="rId3"/>
          <a:srcRect l="7916" r="15495"/>
          <a:stretch>
            <a:fillRect/>
          </a:stretch>
        </p:blipFill>
        <p:spPr>
          <a:xfrm>
            <a:off x="7010400" y="4953000"/>
            <a:ext cx="1868601" cy="1625228"/>
          </a:xfrm>
          <a:prstGeom prst="rect">
            <a:avLst/>
          </a:prstGeom>
          <a:effectLst>
            <a:outerShdw blurRad="50800" dist="38100" dir="2700000">
              <a:srgbClr val="000000">
                <a:alpha val="43000"/>
              </a:srgbClr>
            </a:outerShdw>
          </a:effectLst>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22"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376</TotalTime>
  <Words>625</Words>
  <Application>Microsoft Macintosh PowerPoint</Application>
  <PresentationFormat>On-screen Show (4:3)</PresentationFormat>
  <Paragraphs>81</Paragraphs>
  <Slides>16</Slides>
  <Notes>0</Notes>
  <HiddenSlides>0</HiddenSlides>
  <MMClips>0</MMClips>
  <ScaleCrop>false</ScaleCrop>
  <HeadingPairs>
    <vt:vector size="4" baseType="variant">
      <vt:variant>
        <vt:lpstr>Design Template</vt:lpstr>
      </vt:variant>
      <vt:variant>
        <vt:i4>1</vt:i4>
      </vt:variant>
      <vt:variant>
        <vt:lpstr>Slide Titles</vt:lpstr>
      </vt:variant>
      <vt:variant>
        <vt:i4>16</vt:i4>
      </vt:variant>
    </vt:vector>
  </HeadingPairs>
  <TitlesOfParts>
    <vt:vector size="17" baseType="lpstr">
      <vt:lpstr>Office Theme</vt:lpstr>
      <vt:lpstr>1 Peter 2:1-3</vt:lpstr>
      <vt:lpstr>“Desire the Pure Milk of the Word”</vt:lpstr>
      <vt:lpstr>“Desire the Pure Milk of the Word”</vt:lpstr>
      <vt:lpstr>“Desire the Pure Milk of the Word”</vt:lpstr>
      <vt:lpstr>“Desire the Pure Milk of the Word”</vt:lpstr>
      <vt:lpstr>“Desire the Pure Milk of the Word”</vt:lpstr>
      <vt:lpstr>“Desire the Pure Milk of the Word”</vt:lpstr>
      <vt:lpstr>“Desire the Pure Milk of the Word”</vt:lpstr>
      <vt:lpstr>“Desire the Pure Milk of the Word”</vt:lpstr>
      <vt:lpstr>“Desire the Pure Milk of the Word”</vt:lpstr>
      <vt:lpstr>“Desire the Pure Milk of the Word”</vt:lpstr>
      <vt:lpstr>“Desire the Pure Milk of the Word”</vt:lpstr>
      <vt:lpstr>“Desire the Pure Milk of the Word”</vt:lpstr>
      <vt:lpstr>“Desire the Pure Milk of the Word”</vt:lpstr>
      <vt:lpstr>“Desire the Pure Milk of the Word”</vt:lpstr>
      <vt:lpstr>“Desire the Pure Milk of the Word”</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Kyle Pope</dc:creator>
  <cp:lastModifiedBy>Kyle Pope</cp:lastModifiedBy>
  <cp:revision>5</cp:revision>
  <dcterms:created xsi:type="dcterms:W3CDTF">2019-09-21T17:38:51Z</dcterms:created>
  <dcterms:modified xsi:type="dcterms:W3CDTF">2019-09-21T17:39:06Z</dcterms:modified>
</cp:coreProperties>
</file>