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3"/>
  </p:notesMasterIdLst>
  <p:sldIdLst>
    <p:sldId id="261" r:id="rId2"/>
    <p:sldId id="264" r:id="rId3"/>
    <p:sldId id="268" r:id="rId4"/>
    <p:sldId id="270" r:id="rId5"/>
    <p:sldId id="269" r:id="rId6"/>
    <p:sldId id="273" r:id="rId7"/>
    <p:sldId id="276" r:id="rId8"/>
    <p:sldId id="274" r:id="rId9"/>
    <p:sldId id="258" r:id="rId10"/>
    <p:sldId id="259"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288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26" autoAdjust="0"/>
    <p:restoredTop sz="86364"/>
  </p:normalViewPr>
  <p:slideViewPr>
    <p:cSldViewPr>
      <p:cViewPr varScale="1">
        <p:scale>
          <a:sx n="99" d="100"/>
          <a:sy n="99" d="100"/>
        </p:scale>
        <p:origin x="1192" y="176"/>
      </p:cViewPr>
      <p:guideLst>
        <p:guide orient="horz" pos="1800"/>
        <p:guide pos="2880"/>
        <p:guide orient="horz" pos="2160"/>
      </p:guideLst>
    </p:cSldViewPr>
  </p:slideViewPr>
  <p:outlineViewPr>
    <p:cViewPr>
      <p:scale>
        <a:sx n="33" d="100"/>
        <a:sy n="33" d="100"/>
      </p:scale>
      <p:origin x="0" y="0"/>
    </p:cViewPr>
  </p:outlin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49E9F8-2B00-4E9A-A89C-AC456F0DE999}" type="datetimeFigureOut">
              <a:rPr lang="en-US" smtClean="0"/>
              <a:pPr/>
              <a:t>1/16/20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8EEFF-100E-45DB-9810-CB9855CCBF01}" type="slidenum">
              <a:rPr lang="en-US" smtClean="0"/>
              <a:pPr/>
              <a:t>‹#›</a:t>
            </a:fld>
            <a:endParaRPr lang="en-US"/>
          </a:p>
        </p:txBody>
      </p:sp>
    </p:spTree>
    <p:extLst>
      <p:ext uri="{BB962C8B-B14F-4D97-AF65-F5344CB8AC3E}">
        <p14:creationId xmlns:p14="http://schemas.microsoft.com/office/powerpoint/2010/main" val="2667482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B8EEFF-100E-45DB-9810-CB9855CCBF01}" type="slidenum">
              <a:rPr lang="en-US" smtClean="0"/>
              <a:pPr/>
              <a:t>9</a:t>
            </a:fld>
            <a:endParaRPr lang="en-US"/>
          </a:p>
        </p:txBody>
      </p:sp>
    </p:spTree>
    <p:extLst>
      <p:ext uri="{BB962C8B-B14F-4D97-AF65-F5344CB8AC3E}">
        <p14:creationId xmlns:p14="http://schemas.microsoft.com/office/powerpoint/2010/main" val="4256140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3DD7D-078C-416C-AED7-93D7EF9E22B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AE742D7-66CE-4D78-A57D-E982E76CD00F}"/>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3" indent="0" algn="ctr">
              <a:buNone/>
              <a:defRPr sz="1350"/>
            </a:lvl3pPr>
            <a:lvl4pPr marL="1028659" indent="0" algn="ctr">
              <a:buNone/>
              <a:defRPr sz="1200"/>
            </a:lvl4pPr>
            <a:lvl5pPr marL="1371545" indent="0" algn="ctr">
              <a:buNone/>
              <a:defRPr sz="1200"/>
            </a:lvl5pPr>
            <a:lvl6pPr marL="1714431" indent="0" algn="ctr">
              <a:buNone/>
              <a:defRPr sz="1200"/>
            </a:lvl6pPr>
            <a:lvl7pPr marL="2057318" indent="0" algn="ctr">
              <a:buNone/>
              <a:defRPr sz="1200"/>
            </a:lvl7pPr>
            <a:lvl8pPr marL="2400204" indent="0" algn="ctr">
              <a:buNone/>
              <a:defRPr sz="1200"/>
            </a:lvl8pPr>
            <a:lvl9pPr marL="274309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96B3298-AB7C-407D-A0CD-60F86C74C2F0}"/>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8A9F7EF6-2DDE-4244-A4B4-3C4A76D930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3B738A-2E59-4A1D-A857-76C80A125965}"/>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348096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D8D1A-D160-4AAF-B87B-658C3BDAA6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E2309F-F464-49FC-96E2-C905624453B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D48F44-A814-4CF3-98EF-E04EBA18DC7D}"/>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4F38E3EB-B18E-4220-A470-DAC98A646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7E9D12-3882-49D0-A113-247F609EFF31}"/>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4002299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6BC484-88D1-4439-BC17-D29D9E422A4F}"/>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FD88FE-797A-4700-B1EF-95D0CBA53201}"/>
              </a:ext>
            </a:extLst>
          </p:cNvPr>
          <p:cNvSpPr>
            <a:spLocks noGrp="1"/>
          </p:cNvSpPr>
          <p:nvPr>
            <p:ph type="body" orient="vert" idx="1"/>
          </p:nvPr>
        </p:nvSpPr>
        <p:spPr>
          <a:xfrm>
            <a:off x="628653"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2665EE-3E06-4499-B8FC-B8807867D8AC}"/>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2B8EC4CE-9598-4BFD-9147-BA144A0AFE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767980-27E6-48A7-98F1-C42582F2B829}"/>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91875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CE9AF-150C-4D08-A758-FF79E28E94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F6B599-AEE2-45D1-AAA1-989493E908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C16FAF-3CF6-4049-BC7F-44E1D4E9133E}"/>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624E83DA-BD58-4D28-936B-E997632E5E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5BF34-3DD6-4AE9-A4FB-9799205B5587}"/>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203745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B230D-D1D5-479F-88C6-A44CD1D59F49}"/>
              </a:ext>
            </a:extLst>
          </p:cNvPr>
          <p:cNvSpPr>
            <a:spLocks noGrp="1"/>
          </p:cNvSpPr>
          <p:nvPr>
            <p:ph type="title"/>
          </p:nvPr>
        </p:nvSpPr>
        <p:spPr>
          <a:xfrm>
            <a:off x="623888" y="1709740"/>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08A73D2-246E-4D8B-94AE-D69684D05A77}"/>
              </a:ext>
            </a:extLst>
          </p:cNvPr>
          <p:cNvSpPr>
            <a:spLocks noGrp="1"/>
          </p:cNvSpPr>
          <p:nvPr>
            <p:ph type="body" idx="1"/>
          </p:nvPr>
        </p:nvSpPr>
        <p:spPr>
          <a:xfrm>
            <a:off x="623888" y="4589465"/>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3" indent="0">
              <a:buNone/>
              <a:defRPr sz="1350">
                <a:solidFill>
                  <a:schemeClr val="tx1">
                    <a:tint val="75000"/>
                  </a:schemeClr>
                </a:solidFill>
              </a:defRPr>
            </a:lvl3pPr>
            <a:lvl4pPr marL="1028659" indent="0">
              <a:buNone/>
              <a:defRPr sz="1200">
                <a:solidFill>
                  <a:schemeClr val="tx1">
                    <a:tint val="75000"/>
                  </a:schemeClr>
                </a:solidFill>
              </a:defRPr>
            </a:lvl4pPr>
            <a:lvl5pPr marL="1371545" indent="0">
              <a:buNone/>
              <a:defRPr sz="1200">
                <a:solidFill>
                  <a:schemeClr val="tx1">
                    <a:tint val="75000"/>
                  </a:schemeClr>
                </a:solidFill>
              </a:defRPr>
            </a:lvl5pPr>
            <a:lvl6pPr marL="1714431" indent="0">
              <a:buNone/>
              <a:defRPr sz="1200">
                <a:solidFill>
                  <a:schemeClr val="tx1">
                    <a:tint val="75000"/>
                  </a:schemeClr>
                </a:solidFill>
              </a:defRPr>
            </a:lvl6pPr>
            <a:lvl7pPr marL="2057318" indent="0">
              <a:buNone/>
              <a:defRPr sz="1200">
                <a:solidFill>
                  <a:schemeClr val="tx1">
                    <a:tint val="75000"/>
                  </a:schemeClr>
                </a:solidFill>
              </a:defRPr>
            </a:lvl7pPr>
            <a:lvl8pPr marL="2400204" indent="0">
              <a:buNone/>
              <a:defRPr sz="1200">
                <a:solidFill>
                  <a:schemeClr val="tx1">
                    <a:tint val="75000"/>
                  </a:schemeClr>
                </a:solidFill>
              </a:defRPr>
            </a:lvl8pPr>
            <a:lvl9pPr marL="274309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3B340F9-2A04-4567-A585-80B3DE5595F2}"/>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D916D219-11B7-4DDC-A895-60D8E2A94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1EE82-C97C-4F49-9EFD-14BE9D366525}"/>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2315579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EA47-5D86-46AC-A697-D5AB817575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9DAF9-EC14-49DB-973E-41D006347D90}"/>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8F1127-398D-4AE5-97D8-F68B931F74F5}"/>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884ADD-3368-4932-93AA-D8EFF41F3416}"/>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6" name="Footer Placeholder 5">
            <a:extLst>
              <a:ext uri="{FF2B5EF4-FFF2-40B4-BE49-F238E27FC236}">
                <a16:creationId xmlns:a16="http://schemas.microsoft.com/office/drawing/2014/main" id="{C5AB1F22-E954-4940-AA12-F5CF8C05C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B58B1C-993A-4B10-B695-D9DE8B56BF39}"/>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3813941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4076B-8DF1-459D-9147-83775F7AC1B6}"/>
              </a:ext>
            </a:extLst>
          </p:cNvPr>
          <p:cNvSpPr>
            <a:spLocks noGrp="1"/>
          </p:cNvSpPr>
          <p:nvPr>
            <p:ph type="title"/>
          </p:nvPr>
        </p:nvSpPr>
        <p:spPr>
          <a:xfrm>
            <a:off x="629841"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BE5050-AF61-4AF3-B5FD-9C0BF4DC3C8C}"/>
              </a:ext>
            </a:extLst>
          </p:cNvPr>
          <p:cNvSpPr>
            <a:spLocks noGrp="1"/>
          </p:cNvSpPr>
          <p:nvPr>
            <p:ph type="body" idx="1"/>
          </p:nvPr>
        </p:nvSpPr>
        <p:spPr>
          <a:xfrm>
            <a:off x="629842" y="1681163"/>
            <a:ext cx="3868340" cy="823912"/>
          </a:xfrm>
        </p:spPr>
        <p:txBody>
          <a:bodyPr anchor="b"/>
          <a:lstStyle>
            <a:lvl1pPr marL="0" indent="0">
              <a:buNone/>
              <a:defRPr sz="1800" b="1"/>
            </a:lvl1pPr>
            <a:lvl2pPr marL="342886" indent="0">
              <a:buNone/>
              <a:defRPr sz="1500" b="1"/>
            </a:lvl2pPr>
            <a:lvl3pPr marL="685773" indent="0">
              <a:buNone/>
              <a:defRPr sz="1350" b="1"/>
            </a:lvl3pPr>
            <a:lvl4pPr marL="1028659" indent="0">
              <a:buNone/>
              <a:defRPr sz="1200" b="1"/>
            </a:lvl4pPr>
            <a:lvl5pPr marL="1371545" indent="0">
              <a:buNone/>
              <a:defRPr sz="1200" b="1"/>
            </a:lvl5pPr>
            <a:lvl6pPr marL="1714431" indent="0">
              <a:buNone/>
              <a:defRPr sz="1200" b="1"/>
            </a:lvl6pPr>
            <a:lvl7pPr marL="2057318" indent="0">
              <a:buNone/>
              <a:defRPr sz="1200" b="1"/>
            </a:lvl7pPr>
            <a:lvl8pPr marL="2400204" indent="0">
              <a:buNone/>
              <a:defRPr sz="1200" b="1"/>
            </a:lvl8pPr>
            <a:lvl9pPr marL="274309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8FB1C51-6DD4-447B-AA55-D9EF0C9F4266}"/>
              </a:ext>
            </a:extLst>
          </p:cNvPr>
          <p:cNvSpPr>
            <a:spLocks noGrp="1"/>
          </p:cNvSpPr>
          <p:nvPr>
            <p:ph sz="half" idx="2"/>
          </p:nvPr>
        </p:nvSpPr>
        <p:spPr>
          <a:xfrm>
            <a:off x="629842" y="2505076"/>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6AE740-142E-4C2B-AE7F-4BBE8055CC4F}"/>
              </a:ext>
            </a:extLst>
          </p:cNvPr>
          <p:cNvSpPr>
            <a:spLocks noGrp="1"/>
          </p:cNvSpPr>
          <p:nvPr>
            <p:ph type="body" sz="quarter" idx="3"/>
          </p:nvPr>
        </p:nvSpPr>
        <p:spPr>
          <a:xfrm>
            <a:off x="4629153" y="1681163"/>
            <a:ext cx="3887391" cy="823912"/>
          </a:xfrm>
        </p:spPr>
        <p:txBody>
          <a:bodyPr anchor="b"/>
          <a:lstStyle>
            <a:lvl1pPr marL="0" indent="0">
              <a:buNone/>
              <a:defRPr sz="1800" b="1"/>
            </a:lvl1pPr>
            <a:lvl2pPr marL="342886" indent="0">
              <a:buNone/>
              <a:defRPr sz="1500" b="1"/>
            </a:lvl2pPr>
            <a:lvl3pPr marL="685773" indent="0">
              <a:buNone/>
              <a:defRPr sz="1350" b="1"/>
            </a:lvl3pPr>
            <a:lvl4pPr marL="1028659" indent="0">
              <a:buNone/>
              <a:defRPr sz="1200" b="1"/>
            </a:lvl4pPr>
            <a:lvl5pPr marL="1371545" indent="0">
              <a:buNone/>
              <a:defRPr sz="1200" b="1"/>
            </a:lvl5pPr>
            <a:lvl6pPr marL="1714431" indent="0">
              <a:buNone/>
              <a:defRPr sz="1200" b="1"/>
            </a:lvl6pPr>
            <a:lvl7pPr marL="2057318" indent="0">
              <a:buNone/>
              <a:defRPr sz="1200" b="1"/>
            </a:lvl7pPr>
            <a:lvl8pPr marL="2400204" indent="0">
              <a:buNone/>
              <a:defRPr sz="1200" b="1"/>
            </a:lvl8pPr>
            <a:lvl9pPr marL="274309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B1EDEFB7-E9E3-4A2D-A9F6-606C5DEE237D}"/>
              </a:ext>
            </a:extLst>
          </p:cNvPr>
          <p:cNvSpPr>
            <a:spLocks noGrp="1"/>
          </p:cNvSpPr>
          <p:nvPr>
            <p:ph sz="quarter" idx="4"/>
          </p:nvPr>
        </p:nvSpPr>
        <p:spPr>
          <a:xfrm>
            <a:off x="4629153" y="2505076"/>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7851A-F3FF-4A70-A82E-5D90FE6F9801}"/>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8" name="Footer Placeholder 7">
            <a:extLst>
              <a:ext uri="{FF2B5EF4-FFF2-40B4-BE49-F238E27FC236}">
                <a16:creationId xmlns:a16="http://schemas.microsoft.com/office/drawing/2014/main" id="{D7C27735-9AAC-4A0E-BB56-0CB886BD84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4E9B22-FA87-4115-B745-F8C27F7FC077}"/>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138444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A05F7-38A9-43BA-8A23-782DFBFDBA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B0ABED-32EA-4101-949C-23CAA347F0DD}"/>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4" name="Footer Placeholder 3">
            <a:extLst>
              <a:ext uri="{FF2B5EF4-FFF2-40B4-BE49-F238E27FC236}">
                <a16:creationId xmlns:a16="http://schemas.microsoft.com/office/drawing/2014/main" id="{0BC20577-78C9-4952-AC63-13CA8D8FFA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73E23D-09F1-49D8-BBAF-3952C65B63CE}"/>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2976347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157AAD-A70A-4D49-84F3-78ADAEEAF510}"/>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3" name="Footer Placeholder 2">
            <a:extLst>
              <a:ext uri="{FF2B5EF4-FFF2-40B4-BE49-F238E27FC236}">
                <a16:creationId xmlns:a16="http://schemas.microsoft.com/office/drawing/2014/main" id="{D3842D78-DBFF-4D87-AF1F-4547FF82BA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0D955B0-AE02-4E27-82D9-773D89041C42}"/>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386995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3ABD8-AD2F-4F66-92F9-91DD9AA010E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888E14E-C671-4C88-B61E-F59D27623627}"/>
              </a:ext>
            </a:extLst>
          </p:cNvPr>
          <p:cNvSpPr>
            <a:spLocks noGrp="1"/>
          </p:cNvSpPr>
          <p:nvPr>
            <p:ph idx="1"/>
          </p:nvPr>
        </p:nvSpPr>
        <p:spPr>
          <a:xfrm>
            <a:off x="3887391"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0CC0E2-1FC1-4C78-9879-1FA5323E6800}"/>
              </a:ext>
            </a:extLst>
          </p:cNvPr>
          <p:cNvSpPr>
            <a:spLocks noGrp="1"/>
          </p:cNvSpPr>
          <p:nvPr>
            <p:ph type="body" sz="half" idx="2"/>
          </p:nvPr>
        </p:nvSpPr>
        <p:spPr>
          <a:xfrm>
            <a:off x="629841" y="2057400"/>
            <a:ext cx="2949178" cy="3811588"/>
          </a:xfrm>
        </p:spPr>
        <p:txBody>
          <a:bodyPr/>
          <a:lstStyle>
            <a:lvl1pPr marL="0" indent="0">
              <a:buNone/>
              <a:defRPr sz="1200"/>
            </a:lvl1pPr>
            <a:lvl2pPr marL="342886" indent="0">
              <a:buNone/>
              <a:defRPr sz="1050"/>
            </a:lvl2pPr>
            <a:lvl3pPr marL="685773" indent="0">
              <a:buNone/>
              <a:defRPr sz="900"/>
            </a:lvl3pPr>
            <a:lvl4pPr marL="1028659" indent="0">
              <a:buNone/>
              <a:defRPr sz="750"/>
            </a:lvl4pPr>
            <a:lvl5pPr marL="1371545" indent="0">
              <a:buNone/>
              <a:defRPr sz="750"/>
            </a:lvl5pPr>
            <a:lvl6pPr marL="1714431" indent="0">
              <a:buNone/>
              <a:defRPr sz="750"/>
            </a:lvl6pPr>
            <a:lvl7pPr marL="2057318" indent="0">
              <a:buNone/>
              <a:defRPr sz="750"/>
            </a:lvl7pPr>
            <a:lvl8pPr marL="2400204" indent="0">
              <a:buNone/>
              <a:defRPr sz="750"/>
            </a:lvl8pPr>
            <a:lvl9pPr marL="274309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0BC32629-FD23-431A-98FA-F01AD7527BA3}"/>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6" name="Footer Placeholder 5">
            <a:extLst>
              <a:ext uri="{FF2B5EF4-FFF2-40B4-BE49-F238E27FC236}">
                <a16:creationId xmlns:a16="http://schemas.microsoft.com/office/drawing/2014/main" id="{9879F73B-AAFA-4905-87E8-2D81AFBF78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45EBD4-5656-4F73-AA38-622C6F28AC9C}"/>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3442907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966EA-8CF4-4664-8FB1-091CF293137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DAD527B-5D2F-49A3-ABAB-DC628617B0D4}"/>
              </a:ext>
            </a:extLst>
          </p:cNvPr>
          <p:cNvSpPr>
            <a:spLocks noGrp="1"/>
          </p:cNvSpPr>
          <p:nvPr>
            <p:ph type="pic" idx="1"/>
          </p:nvPr>
        </p:nvSpPr>
        <p:spPr>
          <a:xfrm>
            <a:off x="3887391" y="987427"/>
            <a:ext cx="4629150" cy="4873625"/>
          </a:xfrm>
        </p:spPr>
        <p:txBody>
          <a:bodyPr/>
          <a:lstStyle>
            <a:lvl1pPr marL="0" indent="0">
              <a:buNone/>
              <a:defRPr sz="2400"/>
            </a:lvl1pPr>
            <a:lvl2pPr marL="342886" indent="0">
              <a:buNone/>
              <a:defRPr sz="2100"/>
            </a:lvl2pPr>
            <a:lvl3pPr marL="685773" indent="0">
              <a:buNone/>
              <a:defRPr sz="1800"/>
            </a:lvl3pPr>
            <a:lvl4pPr marL="1028659" indent="0">
              <a:buNone/>
              <a:defRPr sz="1500"/>
            </a:lvl4pPr>
            <a:lvl5pPr marL="1371545" indent="0">
              <a:buNone/>
              <a:defRPr sz="1500"/>
            </a:lvl5pPr>
            <a:lvl6pPr marL="1714431" indent="0">
              <a:buNone/>
              <a:defRPr sz="1500"/>
            </a:lvl6pPr>
            <a:lvl7pPr marL="2057318" indent="0">
              <a:buNone/>
              <a:defRPr sz="1500"/>
            </a:lvl7pPr>
            <a:lvl8pPr marL="2400204" indent="0">
              <a:buNone/>
              <a:defRPr sz="1500"/>
            </a:lvl8pPr>
            <a:lvl9pPr marL="2743090" indent="0">
              <a:buNone/>
              <a:defRPr sz="1500"/>
            </a:lvl9pPr>
          </a:lstStyle>
          <a:p>
            <a:endParaRPr lang="en-US"/>
          </a:p>
        </p:txBody>
      </p:sp>
      <p:sp>
        <p:nvSpPr>
          <p:cNvPr id="4" name="Text Placeholder 3">
            <a:extLst>
              <a:ext uri="{FF2B5EF4-FFF2-40B4-BE49-F238E27FC236}">
                <a16:creationId xmlns:a16="http://schemas.microsoft.com/office/drawing/2014/main" id="{757D1A37-DBF3-475C-9630-0D1912A31C54}"/>
              </a:ext>
            </a:extLst>
          </p:cNvPr>
          <p:cNvSpPr>
            <a:spLocks noGrp="1"/>
          </p:cNvSpPr>
          <p:nvPr>
            <p:ph type="body" sz="half" idx="2"/>
          </p:nvPr>
        </p:nvSpPr>
        <p:spPr>
          <a:xfrm>
            <a:off x="629841" y="2057400"/>
            <a:ext cx="2949178" cy="3811588"/>
          </a:xfrm>
        </p:spPr>
        <p:txBody>
          <a:bodyPr/>
          <a:lstStyle>
            <a:lvl1pPr marL="0" indent="0">
              <a:buNone/>
              <a:defRPr sz="1200"/>
            </a:lvl1pPr>
            <a:lvl2pPr marL="342886" indent="0">
              <a:buNone/>
              <a:defRPr sz="1050"/>
            </a:lvl2pPr>
            <a:lvl3pPr marL="685773" indent="0">
              <a:buNone/>
              <a:defRPr sz="900"/>
            </a:lvl3pPr>
            <a:lvl4pPr marL="1028659" indent="0">
              <a:buNone/>
              <a:defRPr sz="750"/>
            </a:lvl4pPr>
            <a:lvl5pPr marL="1371545" indent="0">
              <a:buNone/>
              <a:defRPr sz="750"/>
            </a:lvl5pPr>
            <a:lvl6pPr marL="1714431" indent="0">
              <a:buNone/>
              <a:defRPr sz="750"/>
            </a:lvl6pPr>
            <a:lvl7pPr marL="2057318" indent="0">
              <a:buNone/>
              <a:defRPr sz="750"/>
            </a:lvl7pPr>
            <a:lvl8pPr marL="2400204" indent="0">
              <a:buNone/>
              <a:defRPr sz="750"/>
            </a:lvl8pPr>
            <a:lvl9pPr marL="274309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A9F62E38-9580-486A-838C-EEA41A9B840E}"/>
              </a:ext>
            </a:extLst>
          </p:cNvPr>
          <p:cNvSpPr>
            <a:spLocks noGrp="1"/>
          </p:cNvSpPr>
          <p:nvPr>
            <p:ph type="dt" sz="half" idx="10"/>
          </p:nvPr>
        </p:nvSpPr>
        <p:spPr/>
        <p:txBody>
          <a:bodyPr/>
          <a:lstStyle/>
          <a:p>
            <a:fld id="{488F0D67-4899-4DC8-90B2-AD2FAC393152}" type="datetimeFigureOut">
              <a:rPr lang="en-US" smtClean="0"/>
              <a:pPr/>
              <a:t>1/16/20</a:t>
            </a:fld>
            <a:endParaRPr lang="en-US"/>
          </a:p>
        </p:txBody>
      </p:sp>
      <p:sp>
        <p:nvSpPr>
          <p:cNvPr id="6" name="Footer Placeholder 5">
            <a:extLst>
              <a:ext uri="{FF2B5EF4-FFF2-40B4-BE49-F238E27FC236}">
                <a16:creationId xmlns:a16="http://schemas.microsoft.com/office/drawing/2014/main" id="{FF0BB9B3-2B81-477E-9144-48937363FC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17ACD-8FD1-4DE9-9FD4-477094478BBB}"/>
              </a:ext>
            </a:extLst>
          </p:cNvPr>
          <p:cNvSpPr>
            <a:spLocks noGrp="1"/>
          </p:cNvSpPr>
          <p:nvPr>
            <p:ph type="sldNum" sz="quarter" idx="12"/>
          </p:nvPr>
        </p:nvSpPr>
        <p:spPr/>
        <p:txBody>
          <a:bodyPr/>
          <a:lstStyle/>
          <a:p>
            <a:fld id="{C0268786-AD81-4750-AF03-7B45ECF6F12C}" type="slidenum">
              <a:rPr lang="en-US" smtClean="0"/>
              <a:pPr/>
              <a:t>‹#›</a:t>
            </a:fld>
            <a:endParaRPr lang="en-US"/>
          </a:p>
        </p:txBody>
      </p:sp>
    </p:spTree>
    <p:extLst>
      <p:ext uri="{BB962C8B-B14F-4D97-AF65-F5344CB8AC3E}">
        <p14:creationId xmlns:p14="http://schemas.microsoft.com/office/powerpoint/2010/main" val="2422362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B27798-6030-4D0A-8273-4ACBBE588927}"/>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4AD1D1-98C5-47FC-8F8E-409897A37A0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A360B2-A951-4717-895F-B50A5EB4ABBA}"/>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8F0D67-4899-4DC8-90B2-AD2FAC393152}" type="datetimeFigureOut">
              <a:rPr lang="en-US" smtClean="0"/>
              <a:pPr/>
              <a:t>1/16/20</a:t>
            </a:fld>
            <a:endParaRPr lang="en-US"/>
          </a:p>
        </p:txBody>
      </p:sp>
      <p:sp>
        <p:nvSpPr>
          <p:cNvPr id="5" name="Footer Placeholder 4">
            <a:extLst>
              <a:ext uri="{FF2B5EF4-FFF2-40B4-BE49-F238E27FC236}">
                <a16:creationId xmlns:a16="http://schemas.microsoft.com/office/drawing/2014/main" id="{C1F45B5E-E20A-463D-AA24-0C7E47F390B1}"/>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FEE15E-076C-48A7-BAED-A95BC504C029}"/>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268786-AD81-4750-AF03-7B45ECF6F12C}" type="slidenum">
              <a:rPr lang="en-US" smtClean="0"/>
              <a:pPr/>
              <a:t>‹#›</a:t>
            </a:fld>
            <a:endParaRPr lang="en-US"/>
          </a:p>
        </p:txBody>
      </p:sp>
    </p:spTree>
    <p:extLst>
      <p:ext uri="{BB962C8B-B14F-4D97-AF65-F5344CB8AC3E}">
        <p14:creationId xmlns:p14="http://schemas.microsoft.com/office/powerpoint/2010/main" val="407881633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68577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9" indent="-171443" algn="l" defTabSz="68577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6" indent="-171443" algn="l" defTabSz="68577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2"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8"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5"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61"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7"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33" indent="-171443" algn="l" defTabSz="68577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3" rtl="0" eaLnBrk="1" latinLnBrk="0" hangingPunct="1">
        <a:defRPr sz="1350" kern="1200">
          <a:solidFill>
            <a:schemeClr val="tx1"/>
          </a:solidFill>
          <a:latin typeface="+mn-lt"/>
          <a:ea typeface="+mn-ea"/>
          <a:cs typeface="+mn-cs"/>
        </a:defRPr>
      </a:lvl1pPr>
      <a:lvl2pPr marL="342886" algn="l" defTabSz="685773" rtl="0" eaLnBrk="1" latinLnBrk="0" hangingPunct="1">
        <a:defRPr sz="1350" kern="1200">
          <a:solidFill>
            <a:schemeClr val="tx1"/>
          </a:solidFill>
          <a:latin typeface="+mn-lt"/>
          <a:ea typeface="+mn-ea"/>
          <a:cs typeface="+mn-cs"/>
        </a:defRPr>
      </a:lvl2pPr>
      <a:lvl3pPr marL="685773" algn="l" defTabSz="685773" rtl="0" eaLnBrk="1" latinLnBrk="0" hangingPunct="1">
        <a:defRPr sz="1350" kern="1200">
          <a:solidFill>
            <a:schemeClr val="tx1"/>
          </a:solidFill>
          <a:latin typeface="+mn-lt"/>
          <a:ea typeface="+mn-ea"/>
          <a:cs typeface="+mn-cs"/>
        </a:defRPr>
      </a:lvl3pPr>
      <a:lvl4pPr marL="1028659" algn="l" defTabSz="685773" rtl="0" eaLnBrk="1" latinLnBrk="0" hangingPunct="1">
        <a:defRPr sz="1350" kern="1200">
          <a:solidFill>
            <a:schemeClr val="tx1"/>
          </a:solidFill>
          <a:latin typeface="+mn-lt"/>
          <a:ea typeface="+mn-ea"/>
          <a:cs typeface="+mn-cs"/>
        </a:defRPr>
      </a:lvl4pPr>
      <a:lvl5pPr marL="1371545" algn="l" defTabSz="685773" rtl="0" eaLnBrk="1" latinLnBrk="0" hangingPunct="1">
        <a:defRPr sz="1350" kern="1200">
          <a:solidFill>
            <a:schemeClr val="tx1"/>
          </a:solidFill>
          <a:latin typeface="+mn-lt"/>
          <a:ea typeface="+mn-ea"/>
          <a:cs typeface="+mn-cs"/>
        </a:defRPr>
      </a:lvl5pPr>
      <a:lvl6pPr marL="1714431" algn="l" defTabSz="685773" rtl="0" eaLnBrk="1" latinLnBrk="0" hangingPunct="1">
        <a:defRPr sz="1350" kern="1200">
          <a:solidFill>
            <a:schemeClr val="tx1"/>
          </a:solidFill>
          <a:latin typeface="+mn-lt"/>
          <a:ea typeface="+mn-ea"/>
          <a:cs typeface="+mn-cs"/>
        </a:defRPr>
      </a:lvl6pPr>
      <a:lvl7pPr marL="2057318" algn="l" defTabSz="685773" rtl="0" eaLnBrk="1" latinLnBrk="0" hangingPunct="1">
        <a:defRPr sz="1350" kern="1200">
          <a:solidFill>
            <a:schemeClr val="tx1"/>
          </a:solidFill>
          <a:latin typeface="+mn-lt"/>
          <a:ea typeface="+mn-ea"/>
          <a:cs typeface="+mn-cs"/>
        </a:defRPr>
      </a:lvl7pPr>
      <a:lvl8pPr marL="2400204" algn="l" defTabSz="685773" rtl="0" eaLnBrk="1" latinLnBrk="0" hangingPunct="1">
        <a:defRPr sz="1350" kern="1200">
          <a:solidFill>
            <a:schemeClr val="tx1"/>
          </a:solidFill>
          <a:latin typeface="+mn-lt"/>
          <a:ea typeface="+mn-ea"/>
          <a:cs typeface="+mn-cs"/>
        </a:defRPr>
      </a:lvl8pPr>
      <a:lvl9pPr marL="2743090" algn="l" defTabSz="68577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7" y="0"/>
            <a:ext cx="8182719" cy="6858000"/>
          </a:xfrm>
          <a:prstGeom prst="rect">
            <a:avLst/>
          </a:prstGeom>
          <a:gradFill>
            <a:gsLst>
              <a:gs pos="0">
                <a:srgbClr val="00B0F0">
                  <a:lumMod val="90000"/>
                </a:srgbClr>
              </a:gs>
              <a:gs pos="25000">
                <a:srgbClr val="00B0F0">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D96C941-6E09-4AEE-8245-7DA7C0D11D2F}"/>
              </a:ext>
            </a:extLst>
          </p:cNvPr>
          <p:cNvSpPr>
            <a:spLocks noGrp="1"/>
          </p:cNvSpPr>
          <p:nvPr>
            <p:ph type="ctrTitle"/>
          </p:nvPr>
        </p:nvSpPr>
        <p:spPr>
          <a:xfrm>
            <a:off x="2209800" y="1168319"/>
            <a:ext cx="4578895" cy="2031055"/>
          </a:xfrm>
        </p:spPr>
        <p:txBody>
          <a:bodyPr>
            <a:normAutofit/>
          </a:bodyPr>
          <a:lstStyle/>
          <a:p>
            <a:r>
              <a:rPr lang="en-US" b="1" dirty="0">
                <a:solidFill>
                  <a:srgbClr val="FFFFFF"/>
                </a:solidFill>
              </a:rPr>
              <a:t>A New Expression</a:t>
            </a:r>
          </a:p>
        </p:txBody>
      </p:sp>
      <p:sp>
        <p:nvSpPr>
          <p:cNvPr id="5" name="Subtitle 4">
            <a:extLst>
              <a:ext uri="{FF2B5EF4-FFF2-40B4-BE49-F238E27FC236}">
                <a16:creationId xmlns:a16="http://schemas.microsoft.com/office/drawing/2014/main" id="{4394BC98-5D6C-4416-A04C-C894008735F2}"/>
              </a:ext>
            </a:extLst>
          </p:cNvPr>
          <p:cNvSpPr>
            <a:spLocks noGrp="1"/>
          </p:cNvSpPr>
          <p:nvPr>
            <p:ph type="subTitle" idx="1"/>
          </p:nvPr>
        </p:nvSpPr>
        <p:spPr>
          <a:xfrm>
            <a:off x="1981200" y="3634978"/>
            <a:ext cx="5036097" cy="682079"/>
          </a:xfrm>
        </p:spPr>
        <p:txBody>
          <a:bodyPr>
            <a:noAutofit/>
          </a:bodyPr>
          <a:lstStyle/>
          <a:p>
            <a:r>
              <a:rPr lang="en-US" sz="6000" b="1" i="1" dirty="0">
                <a:solidFill>
                  <a:srgbClr val="FFFFFF"/>
                </a:solidFill>
              </a:rPr>
              <a:t>“Hate Speech”</a:t>
            </a:r>
          </a:p>
        </p:txBody>
      </p:sp>
      <p:pic>
        <p:nvPicPr>
          <p:cNvPr id="12" name="Picture 11">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371508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4"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E9D0CA-DEFE-45C6-A938-8A762FEAD2F5}"/>
              </a:ext>
            </a:extLst>
          </p:cNvPr>
          <p:cNvSpPr>
            <a:spLocks noGrp="1"/>
          </p:cNvSpPr>
          <p:nvPr>
            <p:ph type="title"/>
          </p:nvPr>
        </p:nvSpPr>
        <p:spPr>
          <a:xfrm>
            <a:off x="381001" y="963877"/>
            <a:ext cx="2868422" cy="4930247"/>
          </a:xfrm>
        </p:spPr>
        <p:txBody>
          <a:bodyPr>
            <a:normAutofit/>
          </a:bodyPr>
          <a:lstStyle/>
          <a:p>
            <a:pPr algn="r"/>
            <a:r>
              <a:rPr lang="en-US" sz="5400" b="1" dirty="0">
                <a:solidFill>
                  <a:schemeClr val="accent1"/>
                </a:solidFill>
              </a:rPr>
              <a:t>But What about            Grace?</a:t>
            </a:r>
          </a:p>
        </p:txBody>
      </p:sp>
      <p:cxnSp>
        <p:nvCxnSpPr>
          <p:cNvPr id="58" name="Straight Connector 57">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1" name="Content Placeholder 2">
            <a:extLst>
              <a:ext uri="{FF2B5EF4-FFF2-40B4-BE49-F238E27FC236}">
                <a16:creationId xmlns:a16="http://schemas.microsoft.com/office/drawing/2014/main" id="{1FA9FF20-7CA5-400D-A313-31DF6FCB1838}"/>
              </a:ext>
            </a:extLst>
          </p:cNvPr>
          <p:cNvSpPr>
            <a:spLocks noGrp="1"/>
          </p:cNvSpPr>
          <p:nvPr>
            <p:ph idx="1"/>
          </p:nvPr>
        </p:nvSpPr>
        <p:spPr>
          <a:xfrm>
            <a:off x="3744725" y="533400"/>
            <a:ext cx="4637276" cy="6019800"/>
          </a:xfrm>
        </p:spPr>
        <p:txBody>
          <a:bodyPr anchor="ctr">
            <a:noAutofit/>
          </a:bodyPr>
          <a:lstStyle/>
          <a:p>
            <a:r>
              <a:rPr lang="en-US" sz="3400" dirty="0"/>
              <a:t>Grace makes one accepted IN CHRIST (Eph. 1:6)</a:t>
            </a:r>
          </a:p>
          <a:p>
            <a:r>
              <a:rPr lang="en-US" sz="3400"/>
              <a:t>Grace teaches </a:t>
            </a:r>
            <a:r>
              <a:rPr lang="en-US" sz="3400" dirty="0"/>
              <a:t>us how to live (Titus 2:11-14)</a:t>
            </a:r>
          </a:p>
          <a:p>
            <a:r>
              <a:rPr lang="en-US" sz="3400" dirty="0"/>
              <a:t>Grace forgives those who repent in Christ  (1 John 1:7, 9)</a:t>
            </a:r>
          </a:p>
          <a:p>
            <a:r>
              <a:rPr lang="en-US" sz="3400" dirty="0"/>
              <a:t>Grace is never promised to those refuse to believe and repent.</a:t>
            </a:r>
          </a:p>
        </p:txBody>
      </p:sp>
    </p:spTree>
    <p:extLst>
      <p:ext uri="{BB962C8B-B14F-4D97-AF65-F5344CB8AC3E}">
        <p14:creationId xmlns:p14="http://schemas.microsoft.com/office/powerpoint/2010/main" val="1868767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
                                            <p:txEl>
                                              <p:pRg st="0" end="0"/>
                                            </p:txEl>
                                          </p:spTgt>
                                        </p:tgtEl>
                                        <p:attrNameLst>
                                          <p:attrName>style.visibility</p:attrName>
                                        </p:attrNameLst>
                                      </p:cBhvr>
                                      <p:to>
                                        <p:strVal val="visible"/>
                                      </p:to>
                                    </p:set>
                                    <p:animEffect transition="in" filter="fade">
                                      <p:cBhvr>
                                        <p:cTn id="14" dur="1000"/>
                                        <p:tgtEl>
                                          <p:spTgt spid="51">
                                            <p:txEl>
                                              <p:pRg st="0" end="0"/>
                                            </p:txEl>
                                          </p:spTgt>
                                        </p:tgtEl>
                                      </p:cBhvr>
                                    </p:animEffect>
                                    <p:anim calcmode="lin" valueType="num">
                                      <p:cBhvr>
                                        <p:cTn id="15" dur="1000" fill="hold"/>
                                        <p:tgtEl>
                                          <p:spTgt spid="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
                                            <p:txEl>
                                              <p:pRg st="1" end="1"/>
                                            </p:txEl>
                                          </p:spTgt>
                                        </p:tgtEl>
                                        <p:attrNameLst>
                                          <p:attrName>style.visibility</p:attrName>
                                        </p:attrNameLst>
                                      </p:cBhvr>
                                      <p:to>
                                        <p:strVal val="visible"/>
                                      </p:to>
                                    </p:set>
                                    <p:animEffect transition="in" filter="fade">
                                      <p:cBhvr>
                                        <p:cTn id="21" dur="1000"/>
                                        <p:tgtEl>
                                          <p:spTgt spid="51">
                                            <p:txEl>
                                              <p:pRg st="1" end="1"/>
                                            </p:txEl>
                                          </p:spTgt>
                                        </p:tgtEl>
                                      </p:cBhvr>
                                    </p:animEffect>
                                    <p:anim calcmode="lin" valueType="num">
                                      <p:cBhvr>
                                        <p:cTn id="22" dur="1000" fill="hold"/>
                                        <p:tgtEl>
                                          <p:spTgt spid="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
                                            <p:txEl>
                                              <p:pRg st="2" end="2"/>
                                            </p:txEl>
                                          </p:spTgt>
                                        </p:tgtEl>
                                        <p:attrNameLst>
                                          <p:attrName>style.visibility</p:attrName>
                                        </p:attrNameLst>
                                      </p:cBhvr>
                                      <p:to>
                                        <p:strVal val="visible"/>
                                      </p:to>
                                    </p:set>
                                    <p:animEffect transition="in" filter="fade">
                                      <p:cBhvr>
                                        <p:cTn id="28" dur="1000"/>
                                        <p:tgtEl>
                                          <p:spTgt spid="51">
                                            <p:txEl>
                                              <p:pRg st="2" end="2"/>
                                            </p:txEl>
                                          </p:spTgt>
                                        </p:tgtEl>
                                      </p:cBhvr>
                                    </p:animEffect>
                                    <p:anim calcmode="lin" valueType="num">
                                      <p:cBhvr>
                                        <p:cTn id="29" dur="1000" fill="hold"/>
                                        <p:tgtEl>
                                          <p:spTgt spid="5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
                                            <p:txEl>
                                              <p:pRg st="3" end="3"/>
                                            </p:txEl>
                                          </p:spTgt>
                                        </p:tgtEl>
                                        <p:attrNameLst>
                                          <p:attrName>style.visibility</p:attrName>
                                        </p:attrNameLst>
                                      </p:cBhvr>
                                      <p:to>
                                        <p:strVal val="visible"/>
                                      </p:to>
                                    </p:set>
                                    <p:animEffect transition="in" filter="fade">
                                      <p:cBhvr>
                                        <p:cTn id="35" dur="1000"/>
                                        <p:tgtEl>
                                          <p:spTgt spid="51">
                                            <p:txEl>
                                              <p:pRg st="3" end="3"/>
                                            </p:txEl>
                                          </p:spTgt>
                                        </p:tgtEl>
                                      </p:cBhvr>
                                    </p:animEffect>
                                    <p:anim calcmode="lin" valueType="num">
                                      <p:cBhvr>
                                        <p:cTn id="36" dur="1000" fill="hold"/>
                                        <p:tgtEl>
                                          <p:spTgt spid="5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7" y="0"/>
            <a:ext cx="8182719" cy="6858000"/>
          </a:xfrm>
          <a:prstGeom prst="rect">
            <a:avLst/>
          </a:prstGeom>
          <a:gradFill>
            <a:gsLst>
              <a:gs pos="0">
                <a:srgbClr val="00B0F0">
                  <a:lumMod val="90000"/>
                </a:srgbClr>
              </a:gs>
              <a:gs pos="25000">
                <a:srgbClr val="00B0F0">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59C81803-7FB2-4030-BF53-AD551602FAA6}"/>
              </a:ext>
            </a:extLst>
          </p:cNvPr>
          <p:cNvSpPr>
            <a:spLocks noGrp="1"/>
          </p:cNvSpPr>
          <p:nvPr>
            <p:ph type="ctrTitle"/>
          </p:nvPr>
        </p:nvSpPr>
        <p:spPr>
          <a:xfrm>
            <a:off x="2428676" y="1828800"/>
            <a:ext cx="4038600" cy="1828800"/>
          </a:xfrm>
        </p:spPr>
        <p:txBody>
          <a:bodyPr>
            <a:noAutofit/>
          </a:bodyPr>
          <a:lstStyle/>
          <a:p>
            <a:r>
              <a:rPr lang="en-US" sz="5400" b="1" dirty="0">
                <a:solidFill>
                  <a:srgbClr val="FFFFFF"/>
                </a:solidFill>
              </a:rPr>
              <a:t>If I Am Lost I Cannot Blame God</a:t>
            </a:r>
          </a:p>
        </p:txBody>
      </p:sp>
      <p:sp>
        <p:nvSpPr>
          <p:cNvPr id="4" name="Subtitle 3">
            <a:extLst>
              <a:ext uri="{FF2B5EF4-FFF2-40B4-BE49-F238E27FC236}">
                <a16:creationId xmlns:a16="http://schemas.microsoft.com/office/drawing/2014/main" id="{B3DE41A9-4340-48FA-AEA2-BC9A6A01245A}"/>
              </a:ext>
            </a:extLst>
          </p:cNvPr>
          <p:cNvSpPr>
            <a:spLocks noGrp="1"/>
          </p:cNvSpPr>
          <p:nvPr>
            <p:ph type="subTitle" idx="1"/>
          </p:nvPr>
        </p:nvSpPr>
        <p:spPr>
          <a:xfrm>
            <a:off x="2282552" y="3911340"/>
            <a:ext cx="4578895" cy="1308359"/>
          </a:xfrm>
        </p:spPr>
        <p:txBody>
          <a:bodyPr anchor="t">
            <a:noAutofit/>
          </a:bodyPr>
          <a:lstStyle/>
          <a:p>
            <a:r>
              <a:rPr lang="en-US" sz="4400" i="1" dirty="0">
                <a:solidFill>
                  <a:srgbClr val="FFFFFF"/>
                </a:solidFill>
              </a:rPr>
              <a:t>If I Am Lost It’s My Own Fault</a:t>
            </a:r>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63729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4"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A5198-F535-45C8-81EC-E4B863D62BFD}"/>
              </a:ext>
            </a:extLst>
          </p:cNvPr>
          <p:cNvSpPr>
            <a:spLocks noGrp="1"/>
          </p:cNvSpPr>
          <p:nvPr>
            <p:ph type="title"/>
          </p:nvPr>
        </p:nvSpPr>
        <p:spPr>
          <a:xfrm>
            <a:off x="628650" y="335123"/>
            <a:ext cx="7886700" cy="1036478"/>
          </a:xfrm>
        </p:spPr>
        <p:txBody>
          <a:bodyPr>
            <a:normAutofit/>
          </a:bodyPr>
          <a:lstStyle/>
          <a:p>
            <a:pPr algn="ctr"/>
            <a:r>
              <a:rPr lang="en-US" sz="4800" b="1" dirty="0">
                <a:latin typeface="+mn-lt"/>
              </a:rPr>
              <a:t>How This Phrase Is Used</a:t>
            </a:r>
          </a:p>
        </p:txBody>
      </p:sp>
      <p:sp>
        <p:nvSpPr>
          <p:cNvPr id="3" name="Content Placeholder 2">
            <a:extLst>
              <a:ext uri="{FF2B5EF4-FFF2-40B4-BE49-F238E27FC236}">
                <a16:creationId xmlns:a16="http://schemas.microsoft.com/office/drawing/2014/main" id="{92C923E3-6814-4F8A-8D15-918A947660E6}"/>
              </a:ext>
            </a:extLst>
          </p:cNvPr>
          <p:cNvSpPr>
            <a:spLocks noGrp="1"/>
          </p:cNvSpPr>
          <p:nvPr>
            <p:ph sz="half" idx="1"/>
          </p:nvPr>
        </p:nvSpPr>
        <p:spPr>
          <a:xfrm>
            <a:off x="476250" y="1508760"/>
            <a:ext cx="3028950" cy="4815839"/>
          </a:xfrm>
        </p:spPr>
        <p:txBody>
          <a:bodyPr anchor="ctr">
            <a:normAutofit/>
          </a:bodyPr>
          <a:lstStyle/>
          <a:p>
            <a:r>
              <a:rPr lang="en-US" sz="3200" dirty="0"/>
              <a:t>Speech that offends someone</a:t>
            </a:r>
          </a:p>
          <a:p>
            <a:pPr>
              <a:spcAft>
                <a:spcPts val="600"/>
              </a:spcAft>
            </a:pPr>
            <a:r>
              <a:rPr lang="en-US" sz="3200" dirty="0"/>
              <a:t>Speech that rebukes or corrects</a:t>
            </a:r>
          </a:p>
          <a:p>
            <a:pPr>
              <a:spcAft>
                <a:spcPts val="600"/>
              </a:spcAft>
            </a:pPr>
            <a:r>
              <a:rPr lang="en-US" sz="3200" dirty="0"/>
              <a:t>Speech that warns of consequences</a:t>
            </a:r>
          </a:p>
        </p:txBody>
      </p:sp>
      <p:sp>
        <p:nvSpPr>
          <p:cNvPr id="7" name="Content Placeholder 6">
            <a:extLst>
              <a:ext uri="{FF2B5EF4-FFF2-40B4-BE49-F238E27FC236}">
                <a16:creationId xmlns:a16="http://schemas.microsoft.com/office/drawing/2014/main" id="{A24430D3-62DA-4F43-865F-51BB298F606D}"/>
              </a:ext>
            </a:extLst>
          </p:cNvPr>
          <p:cNvSpPr>
            <a:spLocks noGrp="1"/>
          </p:cNvSpPr>
          <p:nvPr>
            <p:ph sz="half" idx="2"/>
          </p:nvPr>
        </p:nvSpPr>
        <p:spPr>
          <a:xfrm>
            <a:off x="3505200" y="1508760"/>
            <a:ext cx="5486400" cy="5014117"/>
          </a:xfrm>
        </p:spPr>
        <p:txBody>
          <a:bodyPr>
            <a:noAutofit/>
          </a:bodyPr>
          <a:lstStyle/>
          <a:p>
            <a:r>
              <a:rPr lang="en-US" sz="2400" dirty="0"/>
              <a:t>“Then His disciples came and said to Him, “Do You know that the Pharisees were offended when they heard this saying?” (Matt. 15:12) </a:t>
            </a:r>
          </a:p>
          <a:p>
            <a:r>
              <a:rPr lang="en-US" sz="2400" dirty="0"/>
              <a:t>“Preach the word! Be ready in season and out of season. Convince, rebuke, exhort, with all longsuffering and teaching” (2 Tim. 4:2)</a:t>
            </a:r>
          </a:p>
          <a:p>
            <a:r>
              <a:rPr lang="en-US" sz="2400" dirty="0"/>
              <a:t>“Do not be deceived, God is not mocked; for whatever a man sows, that he will also reap. For he who sows to his flesh will of the flesh reap corruption, but he who sows to the Spirit will of the Spirit reap everlasting life” (Gal. 6:7-8) </a:t>
            </a:r>
          </a:p>
        </p:txBody>
      </p:sp>
      <p:sp>
        <p:nvSpPr>
          <p:cNvPr id="4" name="TextBox 3">
            <a:extLst>
              <a:ext uri="{FF2B5EF4-FFF2-40B4-BE49-F238E27FC236}">
                <a16:creationId xmlns:a16="http://schemas.microsoft.com/office/drawing/2014/main" id="{928A822B-348D-034A-8BED-59FA4B452332}"/>
              </a:ext>
            </a:extLst>
          </p:cNvPr>
          <p:cNvSpPr txBox="1"/>
          <p:nvPr/>
        </p:nvSpPr>
        <p:spPr>
          <a:xfrm>
            <a:off x="2590800" y="3307932"/>
            <a:ext cx="4648200" cy="707886"/>
          </a:xfrm>
          <a:prstGeom prst="rect">
            <a:avLst/>
          </a:prstGeom>
          <a:noFill/>
        </p:spPr>
        <p:txBody>
          <a:bodyPr wrap="square" rtlCol="0">
            <a:spAutoFit/>
          </a:bodyPr>
          <a:lstStyle/>
          <a:p>
            <a:pPr algn="ctr"/>
            <a:r>
              <a:rPr lang="en-US" sz="4000" b="1" dirty="0"/>
              <a:t>JESUS DID THIS</a:t>
            </a:r>
          </a:p>
        </p:txBody>
      </p:sp>
      <p:sp>
        <p:nvSpPr>
          <p:cNvPr id="6" name="TextBox 5">
            <a:extLst>
              <a:ext uri="{FF2B5EF4-FFF2-40B4-BE49-F238E27FC236}">
                <a16:creationId xmlns:a16="http://schemas.microsoft.com/office/drawing/2014/main" id="{CAFAA3C6-2C0A-0E4B-A8A9-6E6C0FAD838C}"/>
              </a:ext>
            </a:extLst>
          </p:cNvPr>
          <p:cNvSpPr txBox="1"/>
          <p:nvPr/>
        </p:nvSpPr>
        <p:spPr>
          <a:xfrm>
            <a:off x="2590800" y="4886125"/>
            <a:ext cx="5924550" cy="707886"/>
          </a:xfrm>
          <a:prstGeom prst="rect">
            <a:avLst/>
          </a:prstGeom>
          <a:noFill/>
        </p:spPr>
        <p:txBody>
          <a:bodyPr wrap="square" rtlCol="0">
            <a:spAutoFit/>
          </a:bodyPr>
          <a:lstStyle/>
          <a:p>
            <a:pPr algn="ctr"/>
            <a:r>
              <a:rPr lang="en-US" sz="4000" b="1" dirty="0"/>
              <a:t>PAUL COMMANDED THIS</a:t>
            </a:r>
          </a:p>
        </p:txBody>
      </p:sp>
      <p:sp>
        <p:nvSpPr>
          <p:cNvPr id="8" name="TextBox 7">
            <a:extLst>
              <a:ext uri="{FF2B5EF4-FFF2-40B4-BE49-F238E27FC236}">
                <a16:creationId xmlns:a16="http://schemas.microsoft.com/office/drawing/2014/main" id="{5896EBFF-0199-F14C-BBE0-6EE99E870EFD}"/>
              </a:ext>
            </a:extLst>
          </p:cNvPr>
          <p:cNvSpPr txBox="1"/>
          <p:nvPr/>
        </p:nvSpPr>
        <p:spPr>
          <a:xfrm>
            <a:off x="3114675" y="3562736"/>
            <a:ext cx="3819525" cy="707886"/>
          </a:xfrm>
          <a:prstGeom prst="rect">
            <a:avLst/>
          </a:prstGeom>
          <a:solidFill>
            <a:schemeClr val="bg1">
              <a:alpha val="95000"/>
            </a:schemeClr>
          </a:solidFill>
          <a:effectLst>
            <a:softEdge rad="38100"/>
          </a:effectLst>
        </p:spPr>
        <p:txBody>
          <a:bodyPr wrap="square" rtlCol="0">
            <a:spAutoFit/>
          </a:bodyPr>
          <a:lstStyle/>
          <a:p>
            <a:pPr algn="ctr">
              <a:spcBef>
                <a:spcPts val="3000"/>
              </a:spcBef>
              <a:spcAft>
                <a:spcPts val="3000"/>
              </a:spcAft>
            </a:pPr>
            <a:r>
              <a:rPr lang="en-US" sz="4000" b="1" dirty="0"/>
              <a:t>PAUL DID THIS</a:t>
            </a:r>
          </a:p>
        </p:txBody>
      </p:sp>
    </p:spTree>
    <p:extLst>
      <p:ext uri="{BB962C8B-B14F-4D97-AF65-F5344CB8AC3E}">
        <p14:creationId xmlns:p14="http://schemas.microsoft.com/office/powerpoint/2010/main" val="228180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1"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30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0" nodeType="clickEffect">
                                  <p:stCondLst>
                                    <p:cond delay="0"/>
                                  </p:stCondLst>
                                  <p:childTnLst>
                                    <p:animEffect transition="out" filter="fad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par>
                                <p:cTn id="34" presetID="42" presetClass="entr" presetSubtype="0" fill="hold" grpId="0" nodeType="withEffect">
                                  <p:stCondLst>
                                    <p:cond delay="0"/>
                                  </p:stCondLst>
                                  <p:childTnLst>
                                    <p:set>
                                      <p:cBhvr>
                                        <p:cTn id="35" dur="1" fill="hold">
                                          <p:stCondLst>
                                            <p:cond delay="0"/>
                                          </p:stCondLst>
                                        </p:cTn>
                                        <p:tgtEl>
                                          <p:spTgt spid="3">
                                            <p:txEl>
                                              <p:pRg st="1" end="1"/>
                                            </p:txEl>
                                          </p:spTgt>
                                        </p:tgtEl>
                                        <p:attrNameLst>
                                          <p:attrName>style.visibility</p:attrName>
                                        </p:attrNameLst>
                                      </p:cBhvr>
                                      <p:to>
                                        <p:strVal val="visible"/>
                                      </p:to>
                                    </p:set>
                                    <p:animEffect transition="in" filter="fade">
                                      <p:cBhvr>
                                        <p:cTn id="36" dur="1000"/>
                                        <p:tgtEl>
                                          <p:spTgt spid="3">
                                            <p:txEl>
                                              <p:pRg st="1" end="1"/>
                                            </p:txEl>
                                          </p:spTgt>
                                        </p:tgtEl>
                                      </p:cBhvr>
                                    </p:animEffect>
                                    <p:anim calcmode="lin" valueType="num">
                                      <p:cBhvr>
                                        <p:cTn id="3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anim calcmode="lin" valueType="num">
                                      <p:cBhvr>
                                        <p:cTn id="43" dur="1000" fill="hold"/>
                                        <p:tgtEl>
                                          <p:spTgt spid="7">
                                            <p:txEl>
                                              <p:pRg st="1" end="1"/>
                                            </p:txEl>
                                          </p:spTgt>
                                        </p:tgtEl>
                                        <p:attrNameLst>
                                          <p:attrName>ppt_x</p:attrName>
                                        </p:attrNameLst>
                                      </p:cBhvr>
                                      <p:tavLst>
                                        <p:tav tm="0">
                                          <p:val>
                                            <p:strVal val="#ppt_x-.2"/>
                                          </p:val>
                                        </p:tav>
                                        <p:tav tm="100000">
                                          <p:val>
                                            <p:strVal val="#ppt_x"/>
                                          </p:val>
                                        </p:tav>
                                      </p:tavLst>
                                    </p:anim>
                                    <p:anim calcmode="lin" valueType="num">
                                      <p:cBhvr>
                                        <p:cTn id="44" dur="1000" fill="hold"/>
                                        <p:tgtEl>
                                          <p:spTgt spid="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7">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1"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3000"/>
                                        <p:tgtEl>
                                          <p:spTgt spid="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6"/>
                                        </p:tgtEl>
                                      </p:cBhvr>
                                    </p:animEffect>
                                    <p:set>
                                      <p:cBhvr>
                                        <p:cTn id="55" dur="1" fill="hold">
                                          <p:stCondLst>
                                            <p:cond delay="499"/>
                                          </p:stCondLst>
                                        </p:cTn>
                                        <p:tgtEl>
                                          <p:spTgt spid="6"/>
                                        </p:tgtEl>
                                        <p:attrNameLst>
                                          <p:attrName>style.visibility</p:attrName>
                                        </p:attrNameLst>
                                      </p:cBhvr>
                                      <p:to>
                                        <p:strVal val="hidden"/>
                                      </p:to>
                                    </p:set>
                                  </p:childTnLst>
                                </p:cTn>
                              </p:par>
                              <p:par>
                                <p:cTn id="56" presetID="42" presetClass="entr" presetSubtype="0" fill="hold" grpId="0" nodeType="withEffect">
                                  <p:stCondLst>
                                    <p:cond delay="0"/>
                                  </p:stCondLst>
                                  <p:childTnLst>
                                    <p:set>
                                      <p:cBhvr>
                                        <p:cTn id="57" dur="1" fill="hold">
                                          <p:stCondLst>
                                            <p:cond delay="0"/>
                                          </p:stCondLst>
                                        </p:cTn>
                                        <p:tgtEl>
                                          <p:spTgt spid="3">
                                            <p:txEl>
                                              <p:pRg st="2" end="2"/>
                                            </p:txEl>
                                          </p:spTgt>
                                        </p:tgtEl>
                                        <p:attrNameLst>
                                          <p:attrName>style.visibility</p:attrName>
                                        </p:attrNameLst>
                                      </p:cBhvr>
                                      <p:to>
                                        <p:strVal val="visible"/>
                                      </p:to>
                                    </p:set>
                                    <p:animEffect transition="in" filter="fade">
                                      <p:cBhvr>
                                        <p:cTn id="58" dur="1000"/>
                                        <p:tgtEl>
                                          <p:spTgt spid="3">
                                            <p:txEl>
                                              <p:pRg st="2" end="2"/>
                                            </p:txEl>
                                          </p:spTgt>
                                        </p:tgtEl>
                                      </p:cBhvr>
                                    </p:animEffect>
                                    <p:anim calcmode="lin" valueType="num">
                                      <p:cBhvr>
                                        <p:cTn id="5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9" presetClass="entr" presetSubtype="0" fill="hold" grpId="0" nodeType="clickEffect">
                                  <p:stCondLst>
                                    <p:cond delay="0"/>
                                  </p:stCondLst>
                                  <p:childTnLst>
                                    <p:set>
                                      <p:cBhvr>
                                        <p:cTn id="64" dur="1" fill="hold">
                                          <p:stCondLst>
                                            <p:cond delay="0"/>
                                          </p:stCondLst>
                                        </p:cTn>
                                        <p:tgtEl>
                                          <p:spTgt spid="7">
                                            <p:txEl>
                                              <p:pRg st="2" end="2"/>
                                            </p:txEl>
                                          </p:spTgt>
                                        </p:tgtEl>
                                        <p:attrNameLst>
                                          <p:attrName>style.visibility</p:attrName>
                                        </p:attrNameLst>
                                      </p:cBhvr>
                                      <p:to>
                                        <p:strVal val="visible"/>
                                      </p:to>
                                    </p:set>
                                    <p:anim calcmode="lin" valueType="num">
                                      <p:cBhvr>
                                        <p:cTn id="65" dur="1000" fill="hold"/>
                                        <p:tgtEl>
                                          <p:spTgt spid="7">
                                            <p:txEl>
                                              <p:pRg st="2" end="2"/>
                                            </p:txEl>
                                          </p:spTgt>
                                        </p:tgtEl>
                                        <p:attrNameLst>
                                          <p:attrName>ppt_x</p:attrName>
                                        </p:attrNameLst>
                                      </p:cBhvr>
                                      <p:tavLst>
                                        <p:tav tm="0">
                                          <p:val>
                                            <p:strVal val="#ppt_x-.2"/>
                                          </p:val>
                                        </p:tav>
                                        <p:tav tm="100000">
                                          <p:val>
                                            <p:strVal val="#ppt_x"/>
                                          </p:val>
                                        </p:tav>
                                      </p:tavLst>
                                    </p:anim>
                                    <p:anim calcmode="lin" valueType="num">
                                      <p:cBhvr>
                                        <p:cTn id="66" dur="1000" fill="hold"/>
                                        <p:tgtEl>
                                          <p:spTgt spid="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67" dur="1000"/>
                                        <p:tgtEl>
                                          <p:spTgt spid="7">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1"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fade">
                                      <p:cBhvr>
                                        <p:cTn id="72" dur="3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7" grpId="0" uiExpand="1" build="p"/>
      <p:bldP spid="4" grpId="0"/>
      <p:bldP spid="4" grpId="1"/>
      <p:bldP spid="6" grpId="0"/>
      <p:bldP spid="6" grpId="1"/>
      <p:bldP spid="8"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EB1123-913B-4985-AD1F-DD24ECB93746}"/>
              </a:ext>
            </a:extLst>
          </p:cNvPr>
          <p:cNvSpPr>
            <a:spLocks noGrp="1"/>
          </p:cNvSpPr>
          <p:nvPr>
            <p:ph type="title"/>
          </p:nvPr>
        </p:nvSpPr>
        <p:spPr>
          <a:xfrm>
            <a:off x="381001" y="963877"/>
            <a:ext cx="2868422" cy="4930247"/>
          </a:xfrm>
        </p:spPr>
        <p:txBody>
          <a:bodyPr vert="horz" lIns="91440" tIns="45720" rIns="91440" bIns="45720" rtlCol="0" anchor="ctr">
            <a:normAutofit/>
          </a:bodyPr>
          <a:lstStyle/>
          <a:p>
            <a:pPr algn="r" defTabSz="914363"/>
            <a:r>
              <a:rPr lang="en-US" sz="4800" b="1" dirty="0">
                <a:solidFill>
                  <a:schemeClr val="accent1"/>
                </a:solidFill>
              </a:rPr>
              <a:t>Galatians 4:16</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FDF79B5-9494-48A3-AA8F-AC08AD6975CA}"/>
              </a:ext>
            </a:extLst>
          </p:cNvPr>
          <p:cNvSpPr txBox="1"/>
          <p:nvPr/>
        </p:nvSpPr>
        <p:spPr>
          <a:xfrm>
            <a:off x="3732024" y="963878"/>
            <a:ext cx="4783327" cy="4930247"/>
          </a:xfrm>
          <a:prstGeom prst="rect">
            <a:avLst/>
          </a:prstGeom>
        </p:spPr>
        <p:txBody>
          <a:bodyPr vert="horz" lIns="91440" tIns="45720" rIns="91440" bIns="45720" rtlCol="0" anchor="ctr">
            <a:noAutofit/>
          </a:bodyPr>
          <a:lstStyle/>
          <a:p>
            <a:pPr>
              <a:lnSpc>
                <a:spcPct val="90000"/>
              </a:lnSpc>
              <a:spcAft>
                <a:spcPts val="600"/>
              </a:spcAft>
            </a:pPr>
            <a:r>
              <a:rPr lang="en-US" sz="4800" dirty="0"/>
              <a:t>“Have I therefore become your enemy because I tell you the truth?”</a:t>
            </a:r>
          </a:p>
        </p:txBody>
      </p:sp>
    </p:spTree>
    <p:extLst>
      <p:ext uri="{BB962C8B-B14F-4D97-AF65-F5344CB8AC3E}">
        <p14:creationId xmlns:p14="http://schemas.microsoft.com/office/powerpoint/2010/main" val="127032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0">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7" y="0"/>
            <a:ext cx="8182719" cy="6858000"/>
          </a:xfrm>
          <a:prstGeom prst="rect">
            <a:avLst/>
          </a:prstGeom>
          <a:gradFill>
            <a:gsLst>
              <a:gs pos="0">
                <a:srgbClr val="00B0F0">
                  <a:lumMod val="90000"/>
                </a:srgbClr>
              </a:gs>
              <a:gs pos="25000">
                <a:srgbClr val="00B0F0">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5EF1BF5D-F053-4C2F-8E93-3057DAC04572}"/>
              </a:ext>
            </a:extLst>
          </p:cNvPr>
          <p:cNvSpPr>
            <a:spLocks noGrp="1"/>
          </p:cNvSpPr>
          <p:nvPr>
            <p:ph type="ctrTitle"/>
          </p:nvPr>
        </p:nvSpPr>
        <p:spPr>
          <a:xfrm>
            <a:off x="2158528" y="1481057"/>
            <a:ext cx="4578895" cy="1609886"/>
          </a:xfrm>
        </p:spPr>
        <p:txBody>
          <a:bodyPr>
            <a:normAutofit/>
          </a:bodyPr>
          <a:lstStyle/>
          <a:p>
            <a:r>
              <a:rPr lang="en-US" sz="4800" b="1" dirty="0">
                <a:solidFill>
                  <a:srgbClr val="FFFFFF"/>
                </a:solidFill>
              </a:rPr>
              <a:t>“Doesn’t God Love Everybody?”</a:t>
            </a:r>
          </a:p>
        </p:txBody>
      </p:sp>
      <p:sp>
        <p:nvSpPr>
          <p:cNvPr id="6" name="Subtitle 5">
            <a:extLst>
              <a:ext uri="{FF2B5EF4-FFF2-40B4-BE49-F238E27FC236}">
                <a16:creationId xmlns:a16="http://schemas.microsoft.com/office/drawing/2014/main" id="{1E22F8B2-4E24-448D-99B1-595AA50BA006}"/>
              </a:ext>
            </a:extLst>
          </p:cNvPr>
          <p:cNvSpPr>
            <a:spLocks noGrp="1"/>
          </p:cNvSpPr>
          <p:nvPr>
            <p:ph type="subTitle" idx="1"/>
          </p:nvPr>
        </p:nvSpPr>
        <p:spPr>
          <a:xfrm>
            <a:off x="2158528" y="3276600"/>
            <a:ext cx="4578895" cy="2286000"/>
          </a:xfrm>
        </p:spPr>
        <p:txBody>
          <a:bodyPr>
            <a:noAutofit/>
          </a:bodyPr>
          <a:lstStyle/>
          <a:p>
            <a:r>
              <a:rPr lang="en-US" sz="3600" i="1" dirty="0">
                <a:solidFill>
                  <a:srgbClr val="FFFFFF"/>
                </a:solidFill>
              </a:rPr>
              <a:t>ARGUMENT:</a:t>
            </a:r>
            <a:r>
              <a:rPr lang="en-US" sz="4000" i="1" dirty="0">
                <a:solidFill>
                  <a:srgbClr val="FFFFFF"/>
                </a:solidFill>
              </a:rPr>
              <a:t>                        </a:t>
            </a:r>
            <a:r>
              <a:rPr lang="en-US" sz="3600" i="1" dirty="0">
                <a:solidFill>
                  <a:srgbClr val="FFFFFF"/>
                </a:solidFill>
              </a:rPr>
              <a:t>“This Means He Accepts Everybody As They Are.”</a:t>
            </a:r>
            <a:endParaRPr lang="en-US" sz="3200" i="1" dirty="0">
              <a:solidFill>
                <a:srgbClr val="FFFFFF"/>
              </a:solidFill>
            </a:endParaRPr>
          </a:p>
        </p:txBody>
      </p:sp>
      <p:pic>
        <p:nvPicPr>
          <p:cNvPr id="16" name="Picture 12">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04436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4"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B1123-913B-4985-AD1F-DD24ECB93746}"/>
              </a:ext>
            </a:extLst>
          </p:cNvPr>
          <p:cNvSpPr>
            <a:spLocks noGrp="1"/>
          </p:cNvSpPr>
          <p:nvPr>
            <p:ph type="title"/>
          </p:nvPr>
        </p:nvSpPr>
        <p:spPr>
          <a:xfrm>
            <a:off x="228600" y="533400"/>
            <a:ext cx="3200399" cy="4930247"/>
          </a:xfrm>
        </p:spPr>
        <p:txBody>
          <a:bodyPr vert="horz" lIns="91440" tIns="45720" rIns="91440" bIns="45720" rtlCol="0" anchor="ctr">
            <a:normAutofit/>
          </a:bodyPr>
          <a:lstStyle/>
          <a:p>
            <a:pPr algn="ctr" defTabSz="914363"/>
            <a:r>
              <a:rPr lang="en-US" sz="4400" b="1" dirty="0">
                <a:solidFill>
                  <a:schemeClr val="accent1"/>
                </a:solidFill>
                <a:latin typeface="+mn-lt"/>
              </a:rPr>
              <a:t>God Does Love Everybody</a:t>
            </a:r>
          </a:p>
        </p:txBody>
      </p:sp>
      <p:sp>
        <p:nvSpPr>
          <p:cNvPr id="3" name="TextBox 2">
            <a:extLst>
              <a:ext uri="{FF2B5EF4-FFF2-40B4-BE49-F238E27FC236}">
                <a16:creationId xmlns:a16="http://schemas.microsoft.com/office/drawing/2014/main" id="{0FDF79B5-9494-48A3-AA8F-AC08AD6975CA}"/>
              </a:ext>
            </a:extLst>
          </p:cNvPr>
          <p:cNvSpPr txBox="1"/>
          <p:nvPr/>
        </p:nvSpPr>
        <p:spPr>
          <a:xfrm>
            <a:off x="3732024" y="963878"/>
            <a:ext cx="4783327" cy="4930247"/>
          </a:xfrm>
          <a:prstGeom prst="rect">
            <a:avLst/>
          </a:prstGeom>
        </p:spPr>
        <p:txBody>
          <a:bodyPr vert="horz" lIns="91440" tIns="45720" rIns="91440" bIns="45720" rtlCol="0" anchor="ctr">
            <a:normAutofit/>
          </a:bodyPr>
          <a:lstStyle/>
          <a:p>
            <a:pPr indent="-228591">
              <a:lnSpc>
                <a:spcPct val="90000"/>
              </a:lnSpc>
              <a:spcAft>
                <a:spcPts val="600"/>
              </a:spcAft>
              <a:buFont typeface="Arial" panose="020B0604020202020204" pitchFamily="34" charset="0"/>
              <a:buChar char="•"/>
            </a:pPr>
            <a:endParaRPr lang="en-US" sz="3200" dirty="0"/>
          </a:p>
        </p:txBody>
      </p:sp>
      <p:sp>
        <p:nvSpPr>
          <p:cNvPr id="5" name="TextBox 4">
            <a:extLst>
              <a:ext uri="{FF2B5EF4-FFF2-40B4-BE49-F238E27FC236}">
                <a16:creationId xmlns:a16="http://schemas.microsoft.com/office/drawing/2014/main" id="{6DC68CDF-CDBC-401D-B8B2-3213A132F886}"/>
              </a:ext>
            </a:extLst>
          </p:cNvPr>
          <p:cNvSpPr txBox="1"/>
          <p:nvPr/>
        </p:nvSpPr>
        <p:spPr>
          <a:xfrm>
            <a:off x="457200" y="4270154"/>
            <a:ext cx="2743200" cy="584776"/>
          </a:xfrm>
          <a:prstGeom prst="rect">
            <a:avLst/>
          </a:prstGeom>
          <a:noFill/>
        </p:spPr>
        <p:txBody>
          <a:bodyPr wrap="square" rtlCol="0">
            <a:spAutoFit/>
          </a:bodyPr>
          <a:lstStyle/>
          <a:p>
            <a:pPr algn="ctr"/>
            <a:r>
              <a:rPr lang="en-US" sz="3200" dirty="0"/>
              <a:t>Matthew 5</a:t>
            </a:r>
          </a:p>
        </p:txBody>
      </p:sp>
      <p:sp>
        <p:nvSpPr>
          <p:cNvPr id="8" name="Content Placeholder 2">
            <a:extLst>
              <a:ext uri="{FF2B5EF4-FFF2-40B4-BE49-F238E27FC236}">
                <a16:creationId xmlns:a16="http://schemas.microsoft.com/office/drawing/2014/main" id="{92C923E3-6814-4F8A-8D15-918A947660E6}"/>
              </a:ext>
            </a:extLst>
          </p:cNvPr>
          <p:cNvSpPr txBox="1">
            <a:spLocks/>
          </p:cNvSpPr>
          <p:nvPr/>
        </p:nvSpPr>
        <p:spPr>
          <a:xfrm>
            <a:off x="3733800" y="381000"/>
            <a:ext cx="5410200" cy="6096000"/>
          </a:xfrm>
          <a:prstGeom prst="rect">
            <a:avLst/>
          </a:prstGeom>
        </p:spPr>
        <p:txBody>
          <a:bodyPr vert="horz" lIns="91440" tIns="45720" rIns="91440" bIns="45720" rtlCol="0" anchor="ctr">
            <a:normAutofit/>
          </a:bodyPr>
          <a:lstStyle/>
          <a:p>
            <a:pPr marL="171443" lvl="0" indent="-171443" defTabSz="685773">
              <a:lnSpc>
                <a:spcPct val="90000"/>
              </a:lnSpc>
              <a:spcBef>
                <a:spcPts val="750"/>
              </a:spcBef>
            </a:pPr>
            <a:r>
              <a:rPr lang="en-US" sz="4500" b="1" dirty="0"/>
              <a:t>Forbids </a:t>
            </a:r>
          </a:p>
          <a:p>
            <a:pPr marL="171443" lvl="0" indent="-171443" defTabSz="685773">
              <a:lnSpc>
                <a:spcPct val="90000"/>
              </a:lnSpc>
              <a:spcBef>
                <a:spcPts val="750"/>
              </a:spcBef>
              <a:buFont typeface="Arial" panose="020B0604020202020204" pitchFamily="34" charset="0"/>
              <a:buChar char="•"/>
            </a:pPr>
            <a:r>
              <a:rPr lang="en-US" sz="3200" dirty="0"/>
              <a:t>Hate Speech (vs.22)</a:t>
            </a:r>
          </a:p>
          <a:p>
            <a:pPr marL="171443" lvl="0" indent="-171443" defTabSz="685773">
              <a:lnSpc>
                <a:spcPct val="90000"/>
              </a:lnSpc>
              <a:spcBef>
                <a:spcPts val="750"/>
              </a:spcBef>
              <a:spcAft>
                <a:spcPts val="600"/>
              </a:spcAft>
              <a:buFont typeface="Arial" panose="020B0604020202020204" pitchFamily="34" charset="0"/>
              <a:buChar char="•"/>
            </a:pPr>
            <a:r>
              <a:rPr lang="en-US" sz="3200" dirty="0"/>
              <a:t>Retaliation (vs. 33)</a:t>
            </a:r>
          </a:p>
          <a:p>
            <a:pPr marL="171443" lvl="0" indent="-171443" defTabSz="685773">
              <a:lnSpc>
                <a:spcPct val="90000"/>
              </a:lnSpc>
              <a:spcBef>
                <a:spcPts val="750"/>
              </a:spcBef>
            </a:pPr>
            <a:r>
              <a:rPr lang="en-US" sz="4500" b="1" dirty="0"/>
              <a:t>Requires</a:t>
            </a:r>
          </a:p>
          <a:p>
            <a:pPr marL="171443" lvl="0" indent="-171443" defTabSz="685773">
              <a:lnSpc>
                <a:spcPct val="90000"/>
              </a:lnSpc>
              <a:spcBef>
                <a:spcPts val="750"/>
              </a:spcBef>
              <a:buFont typeface="Arial" panose="020B0604020202020204" pitchFamily="34" charset="0"/>
              <a:buChar char="•"/>
            </a:pPr>
            <a:r>
              <a:rPr lang="en-US" sz="3200" dirty="0"/>
              <a:t>“Love your enemies” </a:t>
            </a:r>
          </a:p>
          <a:p>
            <a:pPr marL="171443" lvl="0" indent="-171443" defTabSz="685773">
              <a:lnSpc>
                <a:spcPct val="90000"/>
              </a:lnSpc>
              <a:spcBef>
                <a:spcPts val="750"/>
              </a:spcBef>
              <a:buFont typeface="Arial" panose="020B0604020202020204" pitchFamily="34" charset="0"/>
              <a:buChar char="•"/>
            </a:pPr>
            <a:r>
              <a:rPr lang="en-US" sz="3200" dirty="0"/>
              <a:t>“Bless those who curse you” </a:t>
            </a:r>
          </a:p>
          <a:p>
            <a:pPr marL="171443" lvl="0" indent="-171443" defTabSz="685773">
              <a:lnSpc>
                <a:spcPct val="90000"/>
              </a:lnSpc>
              <a:spcBef>
                <a:spcPts val="750"/>
              </a:spcBef>
              <a:buFont typeface="Arial" panose="020B0604020202020204" pitchFamily="34" charset="0"/>
              <a:buChar char="•"/>
            </a:pPr>
            <a:r>
              <a:rPr lang="en-US" sz="3200" dirty="0"/>
              <a:t>“Do good to those who hate you” </a:t>
            </a:r>
          </a:p>
          <a:p>
            <a:pPr marL="171443" lvl="0" indent="-171443" defTabSz="685773">
              <a:lnSpc>
                <a:spcPct val="90000"/>
              </a:lnSpc>
              <a:spcBef>
                <a:spcPts val="750"/>
              </a:spcBef>
              <a:buFont typeface="Arial" panose="020B0604020202020204" pitchFamily="34" charset="0"/>
              <a:buChar char="•"/>
            </a:pPr>
            <a:r>
              <a:rPr lang="en-US" sz="3200" dirty="0"/>
              <a:t>“Pray for those who spitefully use you and persecute you” (vs. 44)</a:t>
            </a:r>
          </a:p>
        </p:txBody>
      </p:sp>
    </p:spTree>
    <p:extLst>
      <p:ext uri="{BB962C8B-B14F-4D97-AF65-F5344CB8AC3E}">
        <p14:creationId xmlns:p14="http://schemas.microsoft.com/office/powerpoint/2010/main" val="1311051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1000"/>
                                        <p:tgtEl>
                                          <p:spTgt spid="8">
                                            <p:txEl>
                                              <p:pRg st="0" end="0"/>
                                            </p:txEl>
                                          </p:spTgt>
                                        </p:tgtEl>
                                      </p:cBhvr>
                                    </p:animEffect>
                                    <p:anim calcmode="lin" valueType="num">
                                      <p:cBhvr>
                                        <p:cTn id="20"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xEl>
                                              <p:pRg st="1" end="1"/>
                                            </p:txEl>
                                          </p:spTgt>
                                        </p:tgtEl>
                                        <p:attrNameLst>
                                          <p:attrName>style.visibility</p:attrName>
                                        </p:attrNameLst>
                                      </p:cBhvr>
                                      <p:to>
                                        <p:strVal val="visible"/>
                                      </p:to>
                                    </p:set>
                                    <p:animEffect transition="in" filter="fade">
                                      <p:cBhvr>
                                        <p:cTn id="26" dur="1000"/>
                                        <p:tgtEl>
                                          <p:spTgt spid="8">
                                            <p:txEl>
                                              <p:pRg st="1" end="1"/>
                                            </p:txEl>
                                          </p:spTgt>
                                        </p:tgtEl>
                                      </p:cBhvr>
                                    </p:animEffect>
                                    <p:anim calcmode="lin" valueType="num">
                                      <p:cBhvr>
                                        <p:cTn id="27"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8">
                                            <p:txEl>
                                              <p:pRg st="2" end="2"/>
                                            </p:txEl>
                                          </p:spTgt>
                                        </p:tgtEl>
                                        <p:attrNameLst>
                                          <p:attrName>style.visibility</p:attrName>
                                        </p:attrNameLst>
                                      </p:cBhvr>
                                      <p:to>
                                        <p:strVal val="visible"/>
                                      </p:to>
                                    </p:set>
                                    <p:animEffect transition="in" filter="fade">
                                      <p:cBhvr>
                                        <p:cTn id="33" dur="1000"/>
                                        <p:tgtEl>
                                          <p:spTgt spid="8">
                                            <p:txEl>
                                              <p:pRg st="2" end="2"/>
                                            </p:txEl>
                                          </p:spTgt>
                                        </p:tgtEl>
                                      </p:cBhvr>
                                    </p:animEffect>
                                    <p:anim calcmode="lin" valueType="num">
                                      <p:cBhvr>
                                        <p:cTn id="34"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8">
                                            <p:txEl>
                                              <p:pRg st="3" end="3"/>
                                            </p:txEl>
                                          </p:spTgt>
                                        </p:tgtEl>
                                        <p:attrNameLst>
                                          <p:attrName>style.visibility</p:attrName>
                                        </p:attrNameLst>
                                      </p:cBhvr>
                                      <p:to>
                                        <p:strVal val="visible"/>
                                      </p:to>
                                    </p:set>
                                    <p:animEffect transition="in" filter="fade">
                                      <p:cBhvr>
                                        <p:cTn id="40" dur="1000"/>
                                        <p:tgtEl>
                                          <p:spTgt spid="8">
                                            <p:txEl>
                                              <p:pRg st="3" end="3"/>
                                            </p:txEl>
                                          </p:spTgt>
                                        </p:tgtEl>
                                      </p:cBhvr>
                                    </p:animEffect>
                                    <p:anim calcmode="lin" valueType="num">
                                      <p:cBhvr>
                                        <p:cTn id="41"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animEffect transition="in" filter="fade">
                                      <p:cBhvr>
                                        <p:cTn id="47" dur="1000"/>
                                        <p:tgtEl>
                                          <p:spTgt spid="8">
                                            <p:txEl>
                                              <p:pRg st="4" end="4"/>
                                            </p:txEl>
                                          </p:spTgt>
                                        </p:tgtEl>
                                      </p:cBhvr>
                                    </p:animEffect>
                                    <p:anim calcmode="lin" valueType="num">
                                      <p:cBhvr>
                                        <p:cTn id="48"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8">
                                            <p:txEl>
                                              <p:pRg st="5" end="5"/>
                                            </p:txEl>
                                          </p:spTgt>
                                        </p:tgtEl>
                                        <p:attrNameLst>
                                          <p:attrName>style.visibility</p:attrName>
                                        </p:attrNameLst>
                                      </p:cBhvr>
                                      <p:to>
                                        <p:strVal val="visible"/>
                                      </p:to>
                                    </p:set>
                                    <p:animEffect transition="in" filter="fade">
                                      <p:cBhvr>
                                        <p:cTn id="54" dur="1000"/>
                                        <p:tgtEl>
                                          <p:spTgt spid="8">
                                            <p:txEl>
                                              <p:pRg st="5" end="5"/>
                                            </p:txEl>
                                          </p:spTgt>
                                        </p:tgtEl>
                                      </p:cBhvr>
                                    </p:animEffect>
                                    <p:anim calcmode="lin" valueType="num">
                                      <p:cBhvr>
                                        <p:cTn id="55"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56"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8">
                                            <p:txEl>
                                              <p:pRg st="6" end="6"/>
                                            </p:txEl>
                                          </p:spTgt>
                                        </p:tgtEl>
                                        <p:attrNameLst>
                                          <p:attrName>style.visibility</p:attrName>
                                        </p:attrNameLst>
                                      </p:cBhvr>
                                      <p:to>
                                        <p:strVal val="visible"/>
                                      </p:to>
                                    </p:set>
                                    <p:animEffect transition="in" filter="fade">
                                      <p:cBhvr>
                                        <p:cTn id="61" dur="1000"/>
                                        <p:tgtEl>
                                          <p:spTgt spid="8">
                                            <p:txEl>
                                              <p:pRg st="6" end="6"/>
                                            </p:txEl>
                                          </p:spTgt>
                                        </p:tgtEl>
                                      </p:cBhvr>
                                    </p:animEffect>
                                    <p:anim calcmode="lin" valueType="num">
                                      <p:cBhvr>
                                        <p:cTn id="62"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63"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8">
                                            <p:txEl>
                                              <p:pRg st="7" end="7"/>
                                            </p:txEl>
                                          </p:spTgt>
                                        </p:tgtEl>
                                        <p:attrNameLst>
                                          <p:attrName>style.visibility</p:attrName>
                                        </p:attrNameLst>
                                      </p:cBhvr>
                                      <p:to>
                                        <p:strVal val="visible"/>
                                      </p:to>
                                    </p:set>
                                    <p:animEffect transition="in" filter="fade">
                                      <p:cBhvr>
                                        <p:cTn id="68" dur="1000"/>
                                        <p:tgtEl>
                                          <p:spTgt spid="8">
                                            <p:txEl>
                                              <p:pRg st="7" end="7"/>
                                            </p:txEl>
                                          </p:spTgt>
                                        </p:tgtEl>
                                      </p:cBhvr>
                                    </p:animEffect>
                                    <p:anim calcmode="lin" valueType="num">
                                      <p:cBhvr>
                                        <p:cTn id="69"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70" dur="1000" fill="hold"/>
                                        <p:tgtEl>
                                          <p:spTgt spid="8">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7" y="0"/>
            <a:ext cx="8182719" cy="6858000"/>
          </a:xfrm>
          <a:prstGeom prst="rect">
            <a:avLst/>
          </a:prstGeom>
          <a:gradFill>
            <a:gsLst>
              <a:gs pos="0">
                <a:srgbClr val="00B0F0">
                  <a:lumMod val="90000"/>
                </a:srgbClr>
              </a:gs>
              <a:gs pos="25000">
                <a:srgbClr val="00B0F0">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59C81803-7FB2-4030-BF53-AD551602FAA6}"/>
              </a:ext>
            </a:extLst>
          </p:cNvPr>
          <p:cNvSpPr>
            <a:spLocks noGrp="1"/>
          </p:cNvSpPr>
          <p:nvPr>
            <p:ph type="ctrTitle"/>
          </p:nvPr>
        </p:nvSpPr>
        <p:spPr>
          <a:xfrm>
            <a:off x="2158528" y="1143000"/>
            <a:ext cx="4578895" cy="1689359"/>
          </a:xfrm>
        </p:spPr>
        <p:txBody>
          <a:bodyPr>
            <a:normAutofit/>
          </a:bodyPr>
          <a:lstStyle/>
          <a:p>
            <a:r>
              <a:rPr lang="en-US" sz="4800" b="1" dirty="0">
                <a:solidFill>
                  <a:srgbClr val="FFFFFF"/>
                </a:solidFill>
              </a:rPr>
              <a:t>God Does Love Everybody</a:t>
            </a:r>
          </a:p>
        </p:txBody>
      </p:sp>
      <p:sp>
        <p:nvSpPr>
          <p:cNvPr id="4" name="Subtitle 3">
            <a:extLst>
              <a:ext uri="{FF2B5EF4-FFF2-40B4-BE49-F238E27FC236}">
                <a16:creationId xmlns:a16="http://schemas.microsoft.com/office/drawing/2014/main" id="{B3DE41A9-4340-48FA-AEA2-BC9A6A01245A}"/>
              </a:ext>
            </a:extLst>
          </p:cNvPr>
          <p:cNvSpPr>
            <a:spLocks noGrp="1"/>
          </p:cNvSpPr>
          <p:nvPr>
            <p:ph type="subTitle" idx="1"/>
          </p:nvPr>
        </p:nvSpPr>
        <p:spPr>
          <a:xfrm>
            <a:off x="2282554" y="3124200"/>
            <a:ext cx="4578895" cy="2438400"/>
          </a:xfrm>
        </p:spPr>
        <p:txBody>
          <a:bodyPr anchor="t">
            <a:noAutofit/>
          </a:bodyPr>
          <a:lstStyle/>
          <a:p>
            <a:r>
              <a:rPr lang="en-US" sz="4000" i="1" dirty="0">
                <a:solidFill>
                  <a:srgbClr val="FFFFFF"/>
                </a:solidFill>
              </a:rPr>
              <a:t>But d</a:t>
            </a:r>
            <a:r>
              <a:rPr lang="en-US" sz="4000" b="1" i="1" dirty="0">
                <a:solidFill>
                  <a:srgbClr val="FFFFFF"/>
                </a:solidFill>
              </a:rPr>
              <a:t>o</a:t>
            </a:r>
            <a:r>
              <a:rPr lang="en-US" sz="4000" i="1" dirty="0">
                <a:solidFill>
                  <a:srgbClr val="FFFFFF"/>
                </a:solidFill>
              </a:rPr>
              <a:t>es this mean that He accepts everybody just as they are?</a:t>
            </a:r>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428744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4"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EB1123-913B-4985-AD1F-DD24ECB93746}"/>
              </a:ext>
            </a:extLst>
          </p:cNvPr>
          <p:cNvSpPr>
            <a:spLocks noGrp="1"/>
          </p:cNvSpPr>
          <p:nvPr>
            <p:ph type="title"/>
          </p:nvPr>
        </p:nvSpPr>
        <p:spPr>
          <a:xfrm>
            <a:off x="628651" y="963877"/>
            <a:ext cx="2620771" cy="4930247"/>
          </a:xfrm>
        </p:spPr>
        <p:txBody>
          <a:bodyPr vert="horz" lIns="91440" tIns="45720" rIns="91440" bIns="45720" rtlCol="0" anchor="ctr">
            <a:normAutofit/>
          </a:bodyPr>
          <a:lstStyle/>
          <a:p>
            <a:pPr algn="r" defTabSz="914363"/>
            <a:r>
              <a:rPr lang="en-US" sz="6000" b="1" dirty="0">
                <a:solidFill>
                  <a:schemeClr val="accent1"/>
                </a:solidFill>
              </a:rPr>
              <a:t>1 John 1:5-6</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FDF79B5-9494-48A3-AA8F-AC08AD6975CA}"/>
              </a:ext>
            </a:extLst>
          </p:cNvPr>
          <p:cNvSpPr txBox="1"/>
          <p:nvPr/>
        </p:nvSpPr>
        <p:spPr>
          <a:xfrm>
            <a:off x="3732024" y="963878"/>
            <a:ext cx="4783327" cy="4930247"/>
          </a:xfrm>
          <a:prstGeom prst="rect">
            <a:avLst/>
          </a:prstGeom>
        </p:spPr>
        <p:txBody>
          <a:bodyPr vert="horz" lIns="91440" tIns="45720" rIns="91440" bIns="45720" rtlCol="0" anchor="ctr">
            <a:noAutofit/>
          </a:bodyPr>
          <a:lstStyle/>
          <a:p>
            <a:pPr>
              <a:lnSpc>
                <a:spcPct val="90000"/>
              </a:lnSpc>
              <a:spcAft>
                <a:spcPts val="600"/>
              </a:spcAft>
            </a:pPr>
            <a:r>
              <a:rPr lang="en-US" sz="3600" dirty="0"/>
              <a:t>“This is the message which we have heard from Him and declare to you, that God is light and in Him is  no darkness at all. If we say that we have fellowship with Him, and walk in darkness, we lie and do not practice the truth.”</a:t>
            </a:r>
          </a:p>
        </p:txBody>
      </p:sp>
    </p:spTree>
    <p:extLst>
      <p:ext uri="{BB962C8B-B14F-4D97-AF65-F5344CB8AC3E}">
        <p14:creationId xmlns:p14="http://schemas.microsoft.com/office/powerpoint/2010/main" val="157024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EB1123-913B-4985-AD1F-DD24ECB93746}"/>
              </a:ext>
            </a:extLst>
          </p:cNvPr>
          <p:cNvSpPr>
            <a:spLocks noGrp="1"/>
          </p:cNvSpPr>
          <p:nvPr>
            <p:ph type="title"/>
          </p:nvPr>
        </p:nvSpPr>
        <p:spPr>
          <a:xfrm>
            <a:off x="381001" y="963877"/>
            <a:ext cx="2868422" cy="4930247"/>
          </a:xfrm>
        </p:spPr>
        <p:txBody>
          <a:bodyPr vert="horz" lIns="91440" tIns="45720" rIns="91440" bIns="45720" rtlCol="0" anchor="ctr">
            <a:normAutofit/>
          </a:bodyPr>
          <a:lstStyle/>
          <a:p>
            <a:pPr algn="r" defTabSz="914363"/>
            <a:r>
              <a:rPr lang="en-US" sz="6000" b="1" dirty="0">
                <a:solidFill>
                  <a:schemeClr val="accent1"/>
                </a:solidFill>
              </a:rPr>
              <a:t>1 Peter 3:12</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FDF79B5-9494-48A3-AA8F-AC08AD6975CA}"/>
              </a:ext>
            </a:extLst>
          </p:cNvPr>
          <p:cNvSpPr txBox="1"/>
          <p:nvPr/>
        </p:nvSpPr>
        <p:spPr>
          <a:xfrm>
            <a:off x="3732024" y="963878"/>
            <a:ext cx="4783327" cy="4930247"/>
          </a:xfrm>
          <a:prstGeom prst="rect">
            <a:avLst/>
          </a:prstGeom>
        </p:spPr>
        <p:txBody>
          <a:bodyPr vert="horz" lIns="91440" tIns="45720" rIns="91440" bIns="45720" rtlCol="0" anchor="ctr">
            <a:normAutofit/>
          </a:bodyPr>
          <a:lstStyle/>
          <a:p>
            <a:pPr>
              <a:lnSpc>
                <a:spcPct val="90000"/>
              </a:lnSpc>
              <a:spcAft>
                <a:spcPts val="600"/>
              </a:spcAft>
            </a:pPr>
            <a:r>
              <a:rPr lang="en-US" sz="4200" dirty="0"/>
              <a:t>“For the eyes of the </a:t>
            </a:r>
            <a:r>
              <a:rPr lang="en-US" sz="4200" cap="small" dirty="0"/>
              <a:t>Lord</a:t>
            </a:r>
            <a:r>
              <a:rPr lang="en-US" sz="4200" dirty="0"/>
              <a:t> are on the righteous, and His ears are open to their prayers; but the face of the </a:t>
            </a:r>
            <a:r>
              <a:rPr lang="en-US" sz="4200" cap="small" dirty="0"/>
              <a:t>Lord</a:t>
            </a:r>
            <a:r>
              <a:rPr lang="en-US" sz="4200" dirty="0"/>
              <a:t> is against those who do evil.”</a:t>
            </a:r>
          </a:p>
        </p:txBody>
      </p:sp>
    </p:spTree>
    <p:extLst>
      <p:ext uri="{BB962C8B-B14F-4D97-AF65-F5344CB8AC3E}">
        <p14:creationId xmlns:p14="http://schemas.microsoft.com/office/powerpoint/2010/main" val="3101976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E9D0CA-DEFE-45C6-A938-8A762FEAD2F5}"/>
              </a:ext>
            </a:extLst>
          </p:cNvPr>
          <p:cNvSpPr>
            <a:spLocks noGrp="1"/>
          </p:cNvSpPr>
          <p:nvPr>
            <p:ph type="title"/>
          </p:nvPr>
        </p:nvSpPr>
        <p:spPr>
          <a:xfrm>
            <a:off x="628651" y="963877"/>
            <a:ext cx="2620771" cy="4930247"/>
          </a:xfrm>
        </p:spPr>
        <p:txBody>
          <a:bodyPr>
            <a:normAutofit/>
          </a:bodyPr>
          <a:lstStyle/>
          <a:p>
            <a:pPr algn="r"/>
            <a:r>
              <a:rPr lang="en-US" sz="4800" b="1" dirty="0">
                <a:solidFill>
                  <a:schemeClr val="accent1"/>
                </a:solidFill>
              </a:rPr>
              <a:t>Does God Really Love All People?</a:t>
            </a:r>
          </a:p>
        </p:txBody>
      </p:sp>
      <p:cxnSp>
        <p:nvCxnSpPr>
          <p:cNvPr id="58" name="Straight Connector 57">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1" name="Content Placeholder 2">
            <a:extLst>
              <a:ext uri="{FF2B5EF4-FFF2-40B4-BE49-F238E27FC236}">
                <a16:creationId xmlns:a16="http://schemas.microsoft.com/office/drawing/2014/main" id="{1FA9FF20-7CA5-400D-A313-31DF6FCB1838}"/>
              </a:ext>
            </a:extLst>
          </p:cNvPr>
          <p:cNvSpPr>
            <a:spLocks noGrp="1"/>
          </p:cNvSpPr>
          <p:nvPr>
            <p:ph idx="1"/>
          </p:nvPr>
        </p:nvSpPr>
        <p:spPr>
          <a:xfrm>
            <a:off x="3732025" y="609600"/>
            <a:ext cx="5170803" cy="5715000"/>
          </a:xfrm>
        </p:spPr>
        <p:txBody>
          <a:bodyPr anchor="ctr">
            <a:noAutofit/>
          </a:bodyPr>
          <a:lstStyle/>
          <a:p>
            <a:r>
              <a:rPr lang="en-US" sz="4000" dirty="0"/>
              <a:t>He desires that all be saved (1 Tim. 2:4)</a:t>
            </a:r>
          </a:p>
          <a:p>
            <a:r>
              <a:rPr lang="en-US" sz="4000" dirty="0"/>
              <a:t>He sacrificed His Son to make it possible. (John 3:16)</a:t>
            </a:r>
          </a:p>
          <a:p>
            <a:r>
              <a:rPr lang="en-US" sz="4000" dirty="0"/>
              <a:t>He has commissioned the good news to be preached to all nations (Luke 24:46-47).</a:t>
            </a:r>
            <a:endParaRPr lang="en-US" sz="2400" dirty="0"/>
          </a:p>
        </p:txBody>
      </p:sp>
    </p:spTree>
    <p:extLst>
      <p:ext uri="{BB962C8B-B14F-4D97-AF65-F5344CB8AC3E}">
        <p14:creationId xmlns:p14="http://schemas.microsoft.com/office/powerpoint/2010/main" val="613976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
                                            <p:txEl>
                                              <p:pRg st="0" end="0"/>
                                            </p:txEl>
                                          </p:spTgt>
                                        </p:tgtEl>
                                        <p:attrNameLst>
                                          <p:attrName>style.visibility</p:attrName>
                                        </p:attrNameLst>
                                      </p:cBhvr>
                                      <p:to>
                                        <p:strVal val="visible"/>
                                      </p:to>
                                    </p:set>
                                    <p:animEffect transition="in" filter="fade">
                                      <p:cBhvr>
                                        <p:cTn id="14" dur="1000"/>
                                        <p:tgtEl>
                                          <p:spTgt spid="51">
                                            <p:txEl>
                                              <p:pRg st="0" end="0"/>
                                            </p:txEl>
                                          </p:spTgt>
                                        </p:tgtEl>
                                      </p:cBhvr>
                                    </p:animEffect>
                                    <p:anim calcmode="lin" valueType="num">
                                      <p:cBhvr>
                                        <p:cTn id="15" dur="1000" fill="hold"/>
                                        <p:tgtEl>
                                          <p:spTgt spid="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
                                            <p:txEl>
                                              <p:pRg st="1" end="1"/>
                                            </p:txEl>
                                          </p:spTgt>
                                        </p:tgtEl>
                                        <p:attrNameLst>
                                          <p:attrName>style.visibility</p:attrName>
                                        </p:attrNameLst>
                                      </p:cBhvr>
                                      <p:to>
                                        <p:strVal val="visible"/>
                                      </p:to>
                                    </p:set>
                                    <p:animEffect transition="in" filter="fade">
                                      <p:cBhvr>
                                        <p:cTn id="21" dur="1000"/>
                                        <p:tgtEl>
                                          <p:spTgt spid="51">
                                            <p:txEl>
                                              <p:pRg st="1" end="1"/>
                                            </p:txEl>
                                          </p:spTgt>
                                        </p:tgtEl>
                                      </p:cBhvr>
                                    </p:animEffect>
                                    <p:anim calcmode="lin" valueType="num">
                                      <p:cBhvr>
                                        <p:cTn id="22" dur="1000" fill="hold"/>
                                        <p:tgtEl>
                                          <p:spTgt spid="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
                                            <p:txEl>
                                              <p:pRg st="2" end="2"/>
                                            </p:txEl>
                                          </p:spTgt>
                                        </p:tgtEl>
                                        <p:attrNameLst>
                                          <p:attrName>style.visibility</p:attrName>
                                        </p:attrNameLst>
                                      </p:cBhvr>
                                      <p:to>
                                        <p:strVal val="visible"/>
                                      </p:to>
                                    </p:set>
                                    <p:animEffect transition="in" filter="fade">
                                      <p:cBhvr>
                                        <p:cTn id="28" dur="1000"/>
                                        <p:tgtEl>
                                          <p:spTgt spid="51">
                                            <p:txEl>
                                              <p:pRg st="2" end="2"/>
                                            </p:txEl>
                                          </p:spTgt>
                                        </p:tgtEl>
                                      </p:cBhvr>
                                    </p:animEffect>
                                    <p:anim calcmode="lin" valueType="num">
                                      <p:cBhvr>
                                        <p:cTn id="29" dur="1000" fill="hold"/>
                                        <p:tgtEl>
                                          <p:spTgt spid="5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1"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TotalTime>
  <Words>474</Words>
  <Application>Microsoft Macintosh PowerPoint</Application>
  <PresentationFormat>On-screen Show (4:3)</PresentationFormat>
  <Paragraphs>44</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 New Expression</vt:lpstr>
      <vt:lpstr>How This Phrase Is Used</vt:lpstr>
      <vt:lpstr>Galatians 4:16</vt:lpstr>
      <vt:lpstr>“Doesn’t God Love Everybody?”</vt:lpstr>
      <vt:lpstr>God Does Love Everybody</vt:lpstr>
      <vt:lpstr>God Does Love Everybody</vt:lpstr>
      <vt:lpstr>1 John 1:5-6</vt:lpstr>
      <vt:lpstr>1 Peter 3:12</vt:lpstr>
      <vt:lpstr>Does God Really Love All People?</vt:lpstr>
      <vt:lpstr>But What about            Grace?</vt:lpstr>
      <vt:lpstr>If I Am Lost I Cannot Blame God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Expression</dc:title>
  <dc:creator>Brad Beutjer</dc:creator>
  <cp:lastModifiedBy>Kyle Pope</cp:lastModifiedBy>
  <cp:revision>31</cp:revision>
  <dcterms:created xsi:type="dcterms:W3CDTF">2019-12-14T22:32:19Z</dcterms:created>
  <dcterms:modified xsi:type="dcterms:W3CDTF">2020-01-16T18:56:46Z</dcterms:modified>
</cp:coreProperties>
</file>