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9"/>
  </p:notesMasterIdLst>
  <p:sldIdLst>
    <p:sldId id="256" r:id="rId2"/>
    <p:sldId id="260" r:id="rId3"/>
    <p:sldId id="262" r:id="rId4"/>
    <p:sldId id="266" r:id="rId5"/>
    <p:sldId id="264" r:id="rId6"/>
    <p:sldId id="265"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34587" autoAdjust="0"/>
    <p:restoredTop sz="56838" autoAdjust="0"/>
  </p:normalViewPr>
  <p:slideViewPr>
    <p:cSldViewPr>
      <p:cViewPr varScale="1">
        <p:scale>
          <a:sx n="55" d="100"/>
          <a:sy n="55" d="100"/>
        </p:scale>
        <p:origin x="-1064"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8F6FC-1A1C-40DC-9F47-BAE30D8855B3}" type="datetimeFigureOut">
              <a:rPr lang="en-US" smtClean="0"/>
              <a:pPr/>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A44C7-20A8-434B-ACAA-1F350925301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805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a:t>
            </a:r>
            <a:r>
              <a:rPr lang="en-US" baseline="0" dirty="0"/>
              <a:t> like to talk about humility or being humble this morning.  I was listening to a podcast and the guy made the point that he believe being humble is one of the most important characteristics a leader can have.  As the podcast went on it made me think of myself from the standpoint of a Christian.  How important it is being humble and remaining humble during our time here on earth.  This morning I want to look at the perfect example we have of humility and then look into our lives and what way we can be humble or more humble.     </a:t>
            </a:r>
            <a:endParaRPr lang="en-US" dirty="0"/>
          </a:p>
        </p:txBody>
      </p:sp>
      <p:sp>
        <p:nvSpPr>
          <p:cNvPr id="4" name="Slide Number Placeholder 3"/>
          <p:cNvSpPr>
            <a:spLocks noGrp="1"/>
          </p:cNvSpPr>
          <p:nvPr>
            <p:ph type="sldNum" sz="quarter" idx="10"/>
          </p:nvPr>
        </p:nvSpPr>
        <p:spPr/>
        <p:txBody>
          <a:bodyPr/>
          <a:lstStyle/>
          <a:p>
            <a:fld id="{45AA44C7-20A8-434B-ACAA-1F350925301C}"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022412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is humility important?  James 4:6-10 – God gives grace to the humble</a:t>
            </a:r>
          </a:p>
          <a:p>
            <a:r>
              <a:rPr lang="en-US" baseline="0" dirty="0"/>
              <a:t>Proverbs 11:2 in Webster</a:t>
            </a:r>
            <a:endParaRPr lang="en-US" dirty="0"/>
          </a:p>
        </p:txBody>
      </p:sp>
      <p:sp>
        <p:nvSpPr>
          <p:cNvPr id="4" name="Slide Number Placeholder 3"/>
          <p:cNvSpPr>
            <a:spLocks noGrp="1"/>
          </p:cNvSpPr>
          <p:nvPr>
            <p:ph type="sldNum" sz="quarter" idx="10"/>
          </p:nvPr>
        </p:nvSpPr>
        <p:spPr/>
        <p:txBody>
          <a:bodyPr/>
          <a:lstStyle/>
          <a:p>
            <a:fld id="{45AA44C7-20A8-434B-ACAA-1F350925301C}"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025622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20:28 – came to serve</a:t>
            </a:r>
            <a:r>
              <a:rPr lang="en-US" baseline="0" dirty="0"/>
              <a:t> not be served</a:t>
            </a:r>
          </a:p>
          <a:p>
            <a:endParaRPr lang="en-US" dirty="0"/>
          </a:p>
          <a:p>
            <a:r>
              <a:rPr lang="en-US" dirty="0"/>
              <a:t>Read</a:t>
            </a:r>
            <a:r>
              <a:rPr lang="en-US" baseline="0" dirty="0"/>
              <a:t> Matthew</a:t>
            </a:r>
            <a:endParaRPr lang="en-US" dirty="0"/>
          </a:p>
          <a:p>
            <a:r>
              <a:rPr lang="en-US" dirty="0"/>
              <a:t>The manner he prayed was humble, he bowed his face to the ground.</a:t>
            </a:r>
            <a:r>
              <a:rPr lang="en-US" baseline="0" dirty="0"/>
              <a:t>  He as that God’s will be done.  Jesus Christ, son of God, his desires and concerns were below that of God.  </a:t>
            </a:r>
            <a:endParaRPr lang="en-US" dirty="0"/>
          </a:p>
          <a:p>
            <a:endParaRPr lang="en-US" dirty="0"/>
          </a:p>
          <a:p>
            <a:r>
              <a:rPr lang="en-US" dirty="0"/>
              <a:t>Jesus</a:t>
            </a:r>
            <a:r>
              <a:rPr lang="en-US" baseline="0" dirty="0"/>
              <a:t> position on earth as king of kings</a:t>
            </a:r>
            <a:endParaRPr lang="en-US" dirty="0"/>
          </a:p>
          <a:p>
            <a:r>
              <a:rPr lang="en-US" dirty="0"/>
              <a:t>Isaiah</a:t>
            </a:r>
            <a:r>
              <a:rPr lang="en-US" baseline="0" dirty="0"/>
              <a:t> 53 gives us beautifully worded insight into how Jesus was when he came to earth and why.  He came in a very humble position to earth.</a:t>
            </a:r>
          </a:p>
          <a:p>
            <a:endParaRPr lang="en-US" baseline="0" dirty="0"/>
          </a:p>
          <a:p>
            <a:r>
              <a:rPr lang="en-US" dirty="0"/>
              <a:t>Jesus faced death for everyone.  He</a:t>
            </a:r>
            <a:r>
              <a:rPr lang="en-US" baseline="0" dirty="0"/>
              <a:t> made his needs and desires below every human on earth even the angels</a:t>
            </a:r>
          </a:p>
          <a:p>
            <a:r>
              <a:rPr lang="en-US" baseline="0" dirty="0"/>
              <a:t>Read </a:t>
            </a:r>
            <a:r>
              <a:rPr lang="en-US" baseline="0" dirty="0" err="1"/>
              <a:t>Heb</a:t>
            </a:r>
            <a:r>
              <a:rPr lang="en-US" baseline="0" dirty="0"/>
              <a:t> 2</a:t>
            </a:r>
          </a:p>
          <a:p>
            <a:r>
              <a:rPr lang="en-US" baseline="0" dirty="0"/>
              <a:t>We need to put others first also!</a:t>
            </a:r>
          </a:p>
          <a:p>
            <a:endParaRPr lang="en-US" baseline="0" dirty="0"/>
          </a:p>
          <a:p>
            <a:r>
              <a:rPr lang="en-US" baseline="0" dirty="0"/>
              <a:t> read john</a:t>
            </a:r>
          </a:p>
          <a:p>
            <a:r>
              <a:rPr lang="en-US" baseline="0" dirty="0"/>
              <a:t>All things in are in Jesus hands</a:t>
            </a:r>
          </a:p>
          <a:p>
            <a:r>
              <a:rPr lang="en-US" baseline="0" dirty="0"/>
              <a:t>He gave the example</a:t>
            </a:r>
          </a:p>
          <a:p>
            <a:r>
              <a:rPr lang="en-US" baseline="0" dirty="0"/>
              <a:t>He was a servant</a:t>
            </a:r>
          </a:p>
          <a:p>
            <a:r>
              <a:rPr lang="en-US" baseline="0" dirty="0"/>
              <a:t>No job was below him</a:t>
            </a:r>
          </a:p>
          <a:p>
            <a:endParaRPr lang="en-US" baseline="0" dirty="0"/>
          </a:p>
          <a:p>
            <a:r>
              <a:rPr lang="en-US" baseline="0" dirty="0"/>
              <a:t>Read matt</a:t>
            </a:r>
          </a:p>
          <a:p>
            <a:r>
              <a:rPr lang="en-US" baseline="0" dirty="0"/>
              <a:t>His example is for us to serve in a humble manner</a:t>
            </a:r>
            <a:endParaRPr lang="en-US" dirty="0"/>
          </a:p>
        </p:txBody>
      </p:sp>
      <p:sp>
        <p:nvSpPr>
          <p:cNvPr id="4" name="Slide Number Placeholder 3"/>
          <p:cNvSpPr>
            <a:spLocks noGrp="1"/>
          </p:cNvSpPr>
          <p:nvPr>
            <p:ph type="sldNum" sz="quarter" idx="10"/>
          </p:nvPr>
        </p:nvSpPr>
        <p:spPr/>
        <p:txBody>
          <a:bodyPr/>
          <a:lstStyle/>
          <a:p>
            <a:fld id="{45AA44C7-20A8-434B-ACAA-1F350925301C}"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826625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don’t have humility, you wont listen to anything else specifically for us the bible, you follow what you believe.  Which leads us to doing thing, believing things, and teaching things that are not in the bible.  You let your ego get in the way of truly opening God’s word and studying it.  </a:t>
            </a:r>
            <a:r>
              <a:rPr lang="en-US" dirty="0"/>
              <a:t>To be humble</a:t>
            </a:r>
            <a:r>
              <a:rPr lang="en-US" baseline="0" dirty="0"/>
              <a:t> we need to have the same mind set as Christ.  He took the form of a servant and came to earth as a man.  He died innocent for each one of us.</a:t>
            </a:r>
            <a:endParaRPr lang="en-US" dirty="0"/>
          </a:p>
          <a:p>
            <a:r>
              <a:rPr lang="en-US" dirty="0"/>
              <a:t> 1</a:t>
            </a:r>
            <a:r>
              <a:rPr lang="en-US" baseline="30000" dirty="0"/>
              <a:t>st</a:t>
            </a:r>
            <a:r>
              <a:rPr lang="en-US" dirty="0"/>
              <a:t> point &amp; read</a:t>
            </a:r>
          </a:p>
          <a:p>
            <a:endParaRPr lang="en-US" dirty="0"/>
          </a:p>
          <a:p>
            <a:r>
              <a:rPr lang="en-US" dirty="0"/>
              <a:t>Stay humble</a:t>
            </a:r>
            <a:r>
              <a:rPr lang="en-US" baseline="0" dirty="0"/>
              <a:t> in how you learn.  Hold Strong to your beliefs but remember you are human.  You are fallible and make mistakes, You can be wrong.  Know how to be able to turn to Gods word and find the truth.  </a:t>
            </a:r>
          </a:p>
          <a:p>
            <a:endParaRPr lang="en-US" baseline="0" dirty="0"/>
          </a:p>
          <a:p>
            <a:r>
              <a:rPr lang="en-US" baseline="0" dirty="0"/>
              <a:t>My story of other churches</a:t>
            </a:r>
          </a:p>
          <a:p>
            <a:endParaRPr lang="en-US" baseline="0" dirty="0"/>
          </a:p>
          <a:p>
            <a:r>
              <a:rPr lang="en-US" baseline="0" dirty="0"/>
              <a:t>Be confident in what you know and study, but not arrogant in thinking you have everything figured out.  </a:t>
            </a:r>
          </a:p>
          <a:p>
            <a:r>
              <a:rPr lang="en-US" baseline="0" dirty="0"/>
              <a:t> 2</a:t>
            </a:r>
            <a:r>
              <a:rPr lang="en-US" baseline="30000" dirty="0"/>
              <a:t>nd</a:t>
            </a:r>
            <a:r>
              <a:rPr lang="en-US" baseline="0" dirty="0"/>
              <a:t> point</a:t>
            </a:r>
          </a:p>
          <a:p>
            <a:r>
              <a:rPr lang="en-US" baseline="0" dirty="0"/>
              <a:t>What happened to the dinosaurs??  Doesn’t matter</a:t>
            </a:r>
          </a:p>
          <a:p>
            <a:endParaRPr lang="en-US" baseline="0" dirty="0"/>
          </a:p>
          <a:p>
            <a:r>
              <a:rPr lang="en-US" baseline="0" dirty="0"/>
              <a:t>3</a:t>
            </a:r>
            <a:r>
              <a:rPr lang="en-US" baseline="30000" dirty="0"/>
              <a:t>rd</a:t>
            </a:r>
            <a:r>
              <a:rPr lang="en-US" baseline="0" dirty="0"/>
              <a:t> point</a:t>
            </a:r>
          </a:p>
          <a:p>
            <a:r>
              <a:rPr lang="en-US" baseline="0" dirty="0" err="1"/>
              <a:t>Matney</a:t>
            </a:r>
            <a:r>
              <a:rPr lang="en-US" baseline="0" dirty="0"/>
              <a:t> said, don’t get complacent, we can sin and be willing to look for your sins</a:t>
            </a:r>
          </a:p>
          <a:p>
            <a:endParaRPr lang="en-US" baseline="0" dirty="0"/>
          </a:p>
          <a:p>
            <a:r>
              <a:rPr lang="en-US" baseline="0" dirty="0"/>
              <a:t>Never think you are too smart/good to sin.  Never think you are beyond the reach of the devil.</a:t>
            </a:r>
          </a:p>
          <a:p>
            <a:r>
              <a:rPr lang="en-US" baseline="0" dirty="0"/>
              <a:t>Look at David's Example, 1 Sam 13:14 says he was a man after Gods own heart…</a:t>
            </a:r>
          </a:p>
          <a:p>
            <a:r>
              <a:rPr lang="en-US" baseline="0" dirty="0"/>
              <a:t>But in 2 Sam 11 – David Sinned and just kept sinning.  He tired to cover up and he tried to hide his sin.  He wanted to keep his appearance right, he did these things in secret?  Why?  To appear better than he was, David was not humble.  It took Nathan to help him see and understand his sin.  Then God Humbled David…</a:t>
            </a:r>
          </a:p>
          <a:p>
            <a:r>
              <a:rPr lang="en-US" baseline="0" dirty="0"/>
              <a:t>So please don’t hide sin to appear perfect.</a:t>
            </a:r>
          </a:p>
          <a:p>
            <a:r>
              <a:rPr lang="en-US" baseline="0" dirty="0"/>
              <a:t>We know you are not perfect, hiding it is worse</a:t>
            </a:r>
            <a:endParaRPr lang="en-US" dirty="0"/>
          </a:p>
        </p:txBody>
      </p:sp>
      <p:sp>
        <p:nvSpPr>
          <p:cNvPr id="4" name="Slide Number Placeholder 3"/>
          <p:cNvSpPr>
            <a:spLocks noGrp="1"/>
          </p:cNvSpPr>
          <p:nvPr>
            <p:ph type="sldNum" sz="quarter" idx="10"/>
          </p:nvPr>
        </p:nvSpPr>
        <p:spPr/>
        <p:txBody>
          <a:bodyPr/>
          <a:lstStyle/>
          <a:p>
            <a:fld id="{45AA44C7-20A8-434B-ACAA-1F350925301C}"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521051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Plank in our own eye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are trying to teach someone to follow Christ and the Bible, not you.  </a:t>
            </a:r>
            <a:r>
              <a:rPr lang="en-US" dirty="0"/>
              <a:t>If you try to follow a man</a:t>
            </a:r>
            <a:r>
              <a:rPr lang="en-US" baseline="0" dirty="0"/>
              <a:t> o</a:t>
            </a:r>
            <a:r>
              <a:rPr lang="en-US" dirty="0"/>
              <a:t>r esteem</a:t>
            </a:r>
            <a:r>
              <a:rPr lang="en-US" baseline="0" dirty="0"/>
              <a:t> a certain man to follow as your example, which isn't always bad, but it is not the perfect example.  We need to follow Christ and the bible. </a:t>
            </a:r>
            <a:r>
              <a:rPr lang="en-US" dirty="0"/>
              <a:t>If you follow a man the man will fail the will sin. 1Cor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Also as you study with someone</a:t>
            </a:r>
            <a:r>
              <a:rPr lang="en-US" baseline="0" dirty="0"/>
              <a:t> or teach someone, remember, you can be wrong.  The only way to know 100% is to turn to the bible.</a:t>
            </a:r>
            <a:r>
              <a:rPr lang="en-US" dirty="0"/>
              <a:t> </a:t>
            </a:r>
          </a:p>
          <a:p>
            <a:r>
              <a:rPr lang="en-US" dirty="0"/>
              <a:t>Its about the message</a:t>
            </a:r>
            <a:r>
              <a:rPr lang="en-US" baseline="0" dirty="0"/>
              <a:t> not the man delivering the message</a:t>
            </a:r>
            <a:endParaRPr lang="en-US" dirty="0"/>
          </a:p>
          <a:p>
            <a:endParaRPr lang="en-US" dirty="0"/>
          </a:p>
          <a:p>
            <a:r>
              <a:rPr lang="en-US" dirty="0"/>
              <a:t>Don’t brag</a:t>
            </a:r>
            <a:r>
              <a:rPr lang="en-US" baseline="0" dirty="0"/>
              <a:t> over a position, duty, or work you have with the church.  The person you are teaching needs to know and understand you are a competent and knowledge person with the Bible.  But use the Bible to do that. Teach in a manner to serve God, not for the recognition of man.    </a:t>
            </a:r>
          </a:p>
          <a:p>
            <a:endParaRPr lang="en-US" baseline="0" dirty="0"/>
          </a:p>
          <a:p>
            <a:r>
              <a:rPr lang="en-US" baseline="0" dirty="0"/>
              <a:t>Lesson Story – you must not be real intelligent– it was the first time I thought wow I am glad my parents are not here.  What a terrible thing to have to think.  The people I have known longest in this life and my thought was I’m glad they are not here due to someone choice of words.</a:t>
            </a:r>
          </a:p>
          <a:p>
            <a:endParaRPr lang="en-US" baseline="0" dirty="0"/>
          </a:p>
          <a:p>
            <a:r>
              <a:rPr lang="en-US" baseline="0" dirty="0"/>
              <a:t>Find the balance… I’m not saying to avoid teaching part of the bible because it might hurt someone's feelings or offend them or that they might believe they are sinful.  But don’t teach in a manner to build impassible walls.  Insulting someone or degrading someone could possibility turn them away from God.   </a:t>
            </a:r>
            <a:endParaRPr lang="en-US" dirty="0"/>
          </a:p>
        </p:txBody>
      </p:sp>
      <p:sp>
        <p:nvSpPr>
          <p:cNvPr id="4" name="Slide Number Placeholder 3"/>
          <p:cNvSpPr>
            <a:spLocks noGrp="1"/>
          </p:cNvSpPr>
          <p:nvPr>
            <p:ph type="sldNum" sz="quarter" idx="10"/>
          </p:nvPr>
        </p:nvSpPr>
        <p:spPr/>
        <p:txBody>
          <a:bodyPr/>
          <a:lstStyle/>
          <a:p>
            <a:fld id="{45AA44C7-20A8-434B-ACAA-1F350925301C}"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667759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gave you’re the breath of life, God gave</a:t>
            </a:r>
            <a:r>
              <a:rPr lang="en-US" baseline="0" dirty="0"/>
              <a:t> you your personality, he gave you your height and </a:t>
            </a:r>
            <a:r>
              <a:rPr lang="en-US" baseline="0" dirty="0" err="1"/>
              <a:t>strenght</a:t>
            </a:r>
            <a:r>
              <a:rPr lang="en-US" baseline="0" dirty="0"/>
              <a:t> and your talents.  He wants you to use them (parable of the talents in Matthew 25:14-30) he called the one talent man wicked and lazy, but he doesn't want us to be prideful.  So how do you stay humble, share you knowledge</a:t>
            </a:r>
          </a:p>
          <a:p>
            <a:endParaRPr lang="en-US" baseline="0" dirty="0"/>
          </a:p>
          <a:p>
            <a:r>
              <a:rPr lang="en-US" baseline="0" dirty="0"/>
              <a:t>If you are good engineer or farmer, or teacher or banker, basketball player, or football player… that gift came from god.  Use it to the best of your ability, but be humble.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Find the balance, work hard or harder than others, but</a:t>
            </a:r>
            <a:r>
              <a:rPr lang="en-US" baseline="0" dirty="0"/>
              <a:t> don’t leave people behind.  Be proud of who you are and what you have accomplished in life, but don’t be arrogant.  Remember you are working to receive a reward in heaven, not recognition from man.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You also need to remember that if you have cheat or lie or break the rules or make unethical business choices… that’s not using a talent.  That is not working to please the Lord.  You are working to make yourself look better than you truly 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Christ washed the apostles feet, there is no job that should be below you.  This podcast that gave me the idea for the lesson, the man talked about being a Task Unit Commander, but he showed humility to his guys by always helping pick up brass after target practice and taking out the trash in the barracks.  He didn’t let his position hold him back from doing any job.  That’s exactly the same example we see from Christ as a servants attitude.  We need follow that example.  </a:t>
            </a:r>
            <a:endParaRPr lang="en-US" dirty="0"/>
          </a:p>
          <a:p>
            <a:endParaRPr lang="en-US" baseline="0" dirty="0"/>
          </a:p>
        </p:txBody>
      </p:sp>
      <p:sp>
        <p:nvSpPr>
          <p:cNvPr id="4" name="Slide Number Placeholder 3"/>
          <p:cNvSpPr>
            <a:spLocks noGrp="1"/>
          </p:cNvSpPr>
          <p:nvPr>
            <p:ph type="sldNum" sz="quarter" idx="10"/>
          </p:nvPr>
        </p:nvSpPr>
        <p:spPr/>
        <p:txBody>
          <a:bodyPr/>
          <a:lstStyle/>
          <a:p>
            <a:fld id="{45AA44C7-20A8-434B-ACAA-1F350925301C}"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361320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we be humbled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Matthew 7:21-23</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60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Are you doing the will of God</a:t>
            </a:r>
            <a:r>
              <a:rPr lang="en-US" sz="3600" baseline="0" dirty="0">
                <a:solidFill>
                  <a:schemeClr val="tx1"/>
                </a:solidFill>
              </a:rPr>
              <a:t>?  Are you living a humble life?  If you are not on the day of judgement you will stand humbled before Lord and face an eternal judgement and hear the words depart from me I never knew you.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600" baseline="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3600" baseline="0" dirty="0">
                <a:solidFill>
                  <a:schemeClr val="tx1"/>
                </a:solidFill>
              </a:rPr>
              <a:t>So what do you do?</a:t>
            </a:r>
            <a:endParaRPr lang="en-US" sz="3600" dirty="0">
              <a:solidFill>
                <a:schemeClr val="tx1"/>
              </a:solidFill>
            </a:endParaRPr>
          </a:p>
          <a:p>
            <a:endParaRPr lang="en-US" dirty="0"/>
          </a:p>
          <a:p>
            <a:r>
              <a:rPr lang="en-US" dirty="0"/>
              <a:t>Coming forward isn't hard because you</a:t>
            </a:r>
            <a:r>
              <a:rPr lang="en-US" baseline="0" dirty="0"/>
              <a:t> have to stand up, it isn't hard because you have to walk the few steps to come to the front.  It’s hard because you are saying you are a sinner and want to follow the plan Christ has set to wash those sins away and become a Christian.  Or maybe you are already a Christian and you need prayer and encouragement in your life. Or maybe you have sinned in a public manner.  Sometimes the hard part is knowing you have to turn away from some worldly things.  As hard as that is inside your mind and heart to do.  We are all sinners, we have all sinned and fallen short.  There is nothing new under the sun and whatever you are facing someone else as also.  You have to let go of the pride that ego and fear that hold you back and be willing to humble yourself and take those few steps.  </a:t>
            </a:r>
          </a:p>
          <a:p>
            <a:endParaRPr lang="en-US" baseline="0" dirty="0"/>
          </a:p>
          <a:p>
            <a:r>
              <a:rPr lang="en-US" baseline="0" dirty="0"/>
              <a:t>If you have need come now</a:t>
            </a:r>
            <a:endParaRPr lang="en-US" dirty="0"/>
          </a:p>
        </p:txBody>
      </p:sp>
      <p:sp>
        <p:nvSpPr>
          <p:cNvPr id="4" name="Slide Number Placeholder 3"/>
          <p:cNvSpPr>
            <a:spLocks noGrp="1"/>
          </p:cNvSpPr>
          <p:nvPr>
            <p:ph type="sldNum" sz="quarter" idx="10"/>
          </p:nvPr>
        </p:nvSpPr>
        <p:spPr/>
        <p:txBody>
          <a:bodyPr/>
          <a:lstStyle/>
          <a:p>
            <a:fld id="{45AA44C7-20A8-434B-ACAA-1F350925301C}"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018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85C09D-1042-4402-9980-56CC5331EC3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B6891-5226-4474-8625-A0C5F68FD7E9}"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85C09D-1042-4402-9980-56CC5331EC3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B6891-5226-4474-8625-A0C5F68FD7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5C09D-1042-4402-9980-56CC5331EC3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B6891-5226-4474-8625-A0C5F68FD7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85C09D-1042-4402-9980-56CC5331EC3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B6891-5226-4474-8625-A0C5F68FD7E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5C09D-1042-4402-9980-56CC5331EC39}"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B6891-5226-4474-8625-A0C5F68FD7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85C09D-1042-4402-9980-56CC5331EC39}"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B6891-5226-4474-8625-A0C5F68FD7E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85C09D-1042-4402-9980-56CC5331EC39}" type="datetimeFigureOut">
              <a:rPr lang="en-US" smtClean="0"/>
              <a:pPr/>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B6891-5226-4474-8625-A0C5F68FD7E9}"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85C09D-1042-4402-9980-56CC5331EC39}" type="datetimeFigureOut">
              <a:rPr lang="en-US" smtClean="0"/>
              <a:pPr/>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B6891-5226-4474-8625-A0C5F68FD7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5C09D-1042-4402-9980-56CC5331EC39}" type="datetimeFigureOut">
              <a:rPr lang="en-US" smtClean="0"/>
              <a:pPr/>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B6891-5226-4474-8625-A0C5F68FD7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85C09D-1042-4402-9980-56CC5331EC39}"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B6891-5226-4474-8625-A0C5F68FD7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85C09D-1042-4402-9980-56CC5331EC39}"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B6891-5226-4474-8625-A0C5F68FD7E9}"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A85C09D-1042-4402-9980-56CC5331EC39}" type="datetimeFigureOut">
              <a:rPr lang="en-US" smtClean="0"/>
              <a:pPr/>
              <a:t>1/15/19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5BB6891-5226-4474-8625-A0C5F68FD7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 y="1143000"/>
            <a:ext cx="7728545"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4343400" y="3539448"/>
            <a:ext cx="7175351" cy="1793167"/>
          </a:xfrm>
        </p:spPr>
        <p:txBody>
          <a:bodyPr/>
          <a:lstStyle/>
          <a:p>
            <a:r>
              <a:rPr lang="en-US" dirty="0">
                <a:solidFill>
                  <a:schemeClr val="tx1"/>
                </a:solidFill>
              </a:rPr>
              <a:t>Humility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122211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562600"/>
            <a:ext cx="6512511" cy="1143000"/>
          </a:xfrm>
        </p:spPr>
        <p:txBody>
          <a:bodyPr/>
          <a:lstStyle/>
          <a:p>
            <a:r>
              <a:rPr lang="en-US" dirty="0"/>
              <a:t>Humility</a:t>
            </a:r>
          </a:p>
        </p:txBody>
      </p:sp>
      <p:sp>
        <p:nvSpPr>
          <p:cNvPr id="3" name="Content Placeholder 2"/>
          <p:cNvSpPr>
            <a:spLocks noGrp="1"/>
          </p:cNvSpPr>
          <p:nvPr>
            <p:ph sz="quarter" idx="13"/>
          </p:nvPr>
        </p:nvSpPr>
        <p:spPr>
          <a:xfrm>
            <a:off x="914400" y="731520"/>
            <a:ext cx="7315200" cy="4526280"/>
          </a:xfrm>
        </p:spPr>
        <p:txBody>
          <a:bodyPr>
            <a:noAutofit/>
          </a:bodyPr>
          <a:lstStyle/>
          <a:p>
            <a:r>
              <a:rPr lang="en-US" sz="2400" dirty="0"/>
              <a:t>The word Humble/Humility/Humbled/Humbling is used in the Bible (NASV) 89 times</a:t>
            </a:r>
          </a:p>
          <a:p>
            <a:r>
              <a:rPr lang="en-US" sz="2400" dirty="0"/>
              <a:t>Latin word </a:t>
            </a:r>
            <a:r>
              <a:rPr lang="en-US" sz="2400" dirty="0" err="1"/>
              <a:t>humilis</a:t>
            </a:r>
            <a:r>
              <a:rPr lang="en-US" sz="2400" dirty="0"/>
              <a:t>, meaning “low”</a:t>
            </a:r>
          </a:p>
          <a:p>
            <a:r>
              <a:rPr lang="en-US" sz="2400" dirty="0"/>
              <a:t>Thayer Def:</a:t>
            </a:r>
          </a:p>
          <a:p>
            <a:pPr lvl="1"/>
            <a:r>
              <a:rPr lang="en-US" sz="2400" dirty="0"/>
              <a:t>To make low, bring low</a:t>
            </a:r>
          </a:p>
          <a:p>
            <a:pPr lvl="1"/>
            <a:r>
              <a:rPr lang="en-US" sz="2400" dirty="0"/>
              <a:t>To assign a lower rank or place</a:t>
            </a:r>
          </a:p>
          <a:p>
            <a:pPr lvl="1"/>
            <a:r>
              <a:rPr lang="en-US" sz="2400" dirty="0"/>
              <a:t>To be ranked below others who are honored or rewarded</a:t>
            </a:r>
          </a:p>
          <a:p>
            <a:pPr lvl="1"/>
            <a:r>
              <a:rPr lang="en-US" sz="2400" dirty="0"/>
              <a:t>To have a modest opinion of one’s self</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021788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486400"/>
            <a:ext cx="6512511" cy="1143000"/>
          </a:xfrm>
        </p:spPr>
        <p:txBody>
          <a:bodyPr/>
          <a:lstStyle/>
          <a:p>
            <a:r>
              <a:rPr lang="en-US" dirty="0"/>
              <a:t>Humility of Christ</a:t>
            </a:r>
          </a:p>
        </p:txBody>
      </p:sp>
      <p:sp>
        <p:nvSpPr>
          <p:cNvPr id="3" name="Content Placeholder 2"/>
          <p:cNvSpPr>
            <a:spLocks noGrp="1"/>
          </p:cNvSpPr>
          <p:nvPr>
            <p:ph sz="quarter" idx="13"/>
          </p:nvPr>
        </p:nvSpPr>
        <p:spPr>
          <a:xfrm>
            <a:off x="381000" y="381000"/>
            <a:ext cx="8305800" cy="4876800"/>
          </a:xfrm>
        </p:spPr>
        <p:txBody>
          <a:bodyPr>
            <a:noAutofit/>
          </a:bodyPr>
          <a:lstStyle/>
          <a:p>
            <a:r>
              <a:rPr lang="en-US" sz="2800" dirty="0"/>
              <a:t>Christs sets the example of what it means for a Christian to be humble.</a:t>
            </a:r>
          </a:p>
          <a:p>
            <a:pPr lvl="1"/>
            <a:r>
              <a:rPr lang="en-US" sz="2400" dirty="0"/>
              <a:t>Prays not as I will by as You</a:t>
            </a:r>
          </a:p>
          <a:p>
            <a:pPr lvl="2"/>
            <a:r>
              <a:rPr lang="en-US" sz="2000" dirty="0"/>
              <a:t>Matthew 26:36-39</a:t>
            </a:r>
          </a:p>
          <a:p>
            <a:pPr lvl="1"/>
            <a:r>
              <a:rPr lang="en-US" sz="2400" dirty="0"/>
              <a:t>Made himself lower than the angels for everyone</a:t>
            </a:r>
          </a:p>
          <a:p>
            <a:pPr lvl="2"/>
            <a:r>
              <a:rPr lang="en-US" sz="2000" dirty="0"/>
              <a:t>Isaiah 53: 1-6</a:t>
            </a:r>
          </a:p>
          <a:p>
            <a:pPr lvl="2"/>
            <a:r>
              <a:rPr lang="en-US" sz="2000" dirty="0"/>
              <a:t>Hebrews 2:9</a:t>
            </a:r>
          </a:p>
          <a:p>
            <a:pPr lvl="1"/>
            <a:r>
              <a:rPr lang="en-US" sz="2400" dirty="0"/>
              <a:t>Washes his Disciples Feet</a:t>
            </a:r>
          </a:p>
          <a:p>
            <a:pPr lvl="2"/>
            <a:r>
              <a:rPr lang="en-US" sz="2000" dirty="0"/>
              <a:t>John 13:1-5, 12-17</a:t>
            </a:r>
          </a:p>
          <a:p>
            <a:pPr lvl="2"/>
            <a:r>
              <a:rPr lang="en-US" sz="2000" dirty="0"/>
              <a:t>Matthew 20:26-28</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390762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562600"/>
            <a:ext cx="6512511" cy="1143000"/>
          </a:xfrm>
        </p:spPr>
        <p:txBody>
          <a:bodyPr/>
          <a:lstStyle/>
          <a:p>
            <a:r>
              <a:rPr lang="en-US" dirty="0"/>
              <a:t>Humility in Learning</a:t>
            </a:r>
          </a:p>
        </p:txBody>
      </p:sp>
      <p:sp>
        <p:nvSpPr>
          <p:cNvPr id="3" name="Content Placeholder 2"/>
          <p:cNvSpPr>
            <a:spLocks noGrp="1"/>
          </p:cNvSpPr>
          <p:nvPr>
            <p:ph sz="quarter" idx="13"/>
          </p:nvPr>
        </p:nvSpPr>
        <p:spPr>
          <a:xfrm>
            <a:off x="457200" y="304800"/>
            <a:ext cx="8153400" cy="4953000"/>
          </a:xfrm>
        </p:spPr>
        <p:txBody>
          <a:bodyPr>
            <a:noAutofit/>
          </a:bodyPr>
          <a:lstStyle/>
          <a:p>
            <a:r>
              <a:rPr lang="en-US" sz="2800" dirty="0"/>
              <a:t>How do we learn God’s way in a humble manner?</a:t>
            </a:r>
          </a:p>
          <a:p>
            <a:pPr lvl="1"/>
            <a:r>
              <a:rPr lang="en-US" sz="2400" dirty="0"/>
              <a:t>We at some point are all wrong and sinners, how do we know what we are doing is right?</a:t>
            </a:r>
          </a:p>
          <a:p>
            <a:pPr lvl="2"/>
            <a:r>
              <a:rPr lang="en-US" sz="2000" dirty="0"/>
              <a:t>Romans 3:23</a:t>
            </a:r>
          </a:p>
          <a:p>
            <a:pPr lvl="1"/>
            <a:r>
              <a:rPr lang="en-US" sz="2400" dirty="0"/>
              <a:t>You don’t need to know everything</a:t>
            </a:r>
          </a:p>
          <a:p>
            <a:pPr lvl="2"/>
            <a:r>
              <a:rPr lang="en-US" sz="2000" dirty="0"/>
              <a:t>Deuteronomy 29:29</a:t>
            </a:r>
          </a:p>
          <a:p>
            <a:pPr lvl="1"/>
            <a:r>
              <a:rPr lang="en-US" dirty="0"/>
              <a:t>Being a Christian is about life long learning.  You should always be growing in faith and knowledge</a:t>
            </a:r>
          </a:p>
          <a:p>
            <a:pPr lvl="2"/>
            <a:r>
              <a:rPr lang="en-US" sz="2000" dirty="0"/>
              <a:t>Ecclesiastes 7:16-20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026289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562600"/>
            <a:ext cx="6512511" cy="1143000"/>
          </a:xfrm>
        </p:spPr>
        <p:txBody>
          <a:bodyPr/>
          <a:lstStyle/>
          <a:p>
            <a:r>
              <a:rPr lang="en-US" dirty="0"/>
              <a:t>Humility in Teaching</a:t>
            </a:r>
          </a:p>
        </p:txBody>
      </p:sp>
      <p:sp>
        <p:nvSpPr>
          <p:cNvPr id="3" name="Content Placeholder 2"/>
          <p:cNvSpPr>
            <a:spLocks noGrp="1"/>
          </p:cNvSpPr>
          <p:nvPr>
            <p:ph sz="quarter" idx="13"/>
          </p:nvPr>
        </p:nvSpPr>
        <p:spPr>
          <a:xfrm>
            <a:off x="457200" y="304800"/>
            <a:ext cx="8305800" cy="4953000"/>
          </a:xfrm>
        </p:spPr>
        <p:txBody>
          <a:bodyPr>
            <a:normAutofit fontScale="92500" lnSpcReduction="10000"/>
          </a:bodyPr>
          <a:lstStyle/>
          <a:p>
            <a:r>
              <a:rPr lang="en-US" sz="3000" dirty="0"/>
              <a:t>How and why do we teach others with a humble heart?</a:t>
            </a:r>
          </a:p>
          <a:p>
            <a:pPr lvl="1"/>
            <a:r>
              <a:rPr lang="en-US" sz="2600" dirty="0"/>
              <a:t>Teach in a manner to allow some to follow God and the Bible not you. </a:t>
            </a:r>
          </a:p>
          <a:p>
            <a:pPr lvl="2"/>
            <a:r>
              <a:rPr lang="en-US" sz="2200" dirty="0"/>
              <a:t>2 Timothy 3:16-17</a:t>
            </a:r>
          </a:p>
          <a:p>
            <a:pPr lvl="2"/>
            <a:r>
              <a:rPr lang="en-US" sz="2200" dirty="0"/>
              <a:t>Proverbs 14:12</a:t>
            </a:r>
          </a:p>
          <a:p>
            <a:pPr lvl="2"/>
            <a:r>
              <a:rPr lang="en-US" sz="2200" dirty="0"/>
              <a:t>1 Corinthians 3:1-9</a:t>
            </a:r>
          </a:p>
          <a:p>
            <a:pPr lvl="1"/>
            <a:r>
              <a:rPr lang="en-US" sz="2600" dirty="0"/>
              <a:t>It’s not about you, teach in a manner to serve God</a:t>
            </a:r>
          </a:p>
          <a:p>
            <a:pPr lvl="2"/>
            <a:r>
              <a:rPr lang="en-US" sz="2200" dirty="0"/>
              <a:t>Proverbs 27: 1-2</a:t>
            </a:r>
          </a:p>
          <a:p>
            <a:pPr lvl="1"/>
            <a:r>
              <a:rPr lang="en-US" sz="2600" dirty="0"/>
              <a:t>Be careful how you teach</a:t>
            </a:r>
          </a:p>
          <a:p>
            <a:pPr lvl="2"/>
            <a:r>
              <a:rPr lang="en-US" sz="2200" dirty="0"/>
              <a:t>James 3:1-2</a:t>
            </a:r>
          </a:p>
          <a:p>
            <a:pPr lvl="2"/>
            <a:r>
              <a:rPr lang="en-US" sz="2200" dirty="0"/>
              <a:t>Titus 2:7-8</a:t>
            </a:r>
          </a:p>
          <a:p>
            <a:pPr lvl="2"/>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3832058"/>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562600"/>
            <a:ext cx="6512511" cy="1143000"/>
          </a:xfrm>
        </p:spPr>
        <p:txBody>
          <a:bodyPr/>
          <a:lstStyle/>
          <a:p>
            <a:r>
              <a:rPr lang="en-US" dirty="0"/>
              <a:t>Humility in Life</a:t>
            </a:r>
          </a:p>
        </p:txBody>
      </p:sp>
      <p:sp>
        <p:nvSpPr>
          <p:cNvPr id="3" name="Content Placeholder 2"/>
          <p:cNvSpPr>
            <a:spLocks noGrp="1"/>
          </p:cNvSpPr>
          <p:nvPr>
            <p:ph sz="quarter" idx="13"/>
          </p:nvPr>
        </p:nvSpPr>
        <p:spPr>
          <a:xfrm>
            <a:off x="457200" y="381000"/>
            <a:ext cx="8229600" cy="5181600"/>
          </a:xfrm>
        </p:spPr>
        <p:txBody>
          <a:bodyPr>
            <a:normAutofit lnSpcReduction="10000"/>
          </a:bodyPr>
          <a:lstStyle/>
          <a:p>
            <a:r>
              <a:rPr lang="en-US" sz="3000" dirty="0"/>
              <a:t>How do we exhibit humility at work, at school, and in sports?</a:t>
            </a:r>
          </a:p>
          <a:p>
            <a:pPr lvl="1"/>
            <a:r>
              <a:rPr lang="en-US" sz="2600" dirty="0"/>
              <a:t>Understand that any gift or ability you have came from God</a:t>
            </a:r>
          </a:p>
          <a:p>
            <a:pPr lvl="2"/>
            <a:r>
              <a:rPr lang="en-US" sz="2200" dirty="0"/>
              <a:t>James 1:17</a:t>
            </a:r>
          </a:p>
          <a:p>
            <a:pPr lvl="2"/>
            <a:r>
              <a:rPr lang="en-US" sz="2200" dirty="0"/>
              <a:t>Proverbs 22:29</a:t>
            </a:r>
          </a:p>
          <a:p>
            <a:pPr lvl="1"/>
            <a:r>
              <a:rPr lang="en-US" sz="2600" dirty="0"/>
              <a:t>Work to please God not man, work hard at all you do.</a:t>
            </a:r>
          </a:p>
          <a:p>
            <a:pPr lvl="2"/>
            <a:r>
              <a:rPr lang="en-US" sz="2200" dirty="0"/>
              <a:t>Matthew 5:16</a:t>
            </a:r>
          </a:p>
          <a:p>
            <a:pPr lvl="2"/>
            <a:r>
              <a:rPr lang="en-US" sz="2200" dirty="0"/>
              <a:t>Colossians 3:23-24</a:t>
            </a:r>
          </a:p>
          <a:p>
            <a:pPr lvl="1"/>
            <a:r>
              <a:rPr lang="en-US" sz="2600" dirty="0"/>
              <a:t>Christ wash the disciples feet, there is no job that is below you</a:t>
            </a:r>
          </a:p>
          <a:p>
            <a:pPr lvl="1"/>
            <a:endParaRPr lang="en-US"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645071"/>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156" y="1582189"/>
            <a:ext cx="8535688" cy="3365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a:xfrm>
            <a:off x="1905000" y="5562600"/>
            <a:ext cx="6512511" cy="1143000"/>
          </a:xfrm>
        </p:spPr>
        <p:txBody>
          <a:bodyPr/>
          <a:lstStyle/>
          <a:p>
            <a:r>
              <a:rPr lang="en-US" dirty="0"/>
              <a:t>Humility</a:t>
            </a:r>
          </a:p>
        </p:txBody>
      </p:sp>
      <p:sp>
        <p:nvSpPr>
          <p:cNvPr id="3" name="Content Placeholder 2"/>
          <p:cNvSpPr>
            <a:spLocks noGrp="1"/>
          </p:cNvSpPr>
          <p:nvPr>
            <p:ph sz="quarter" idx="13"/>
          </p:nvPr>
        </p:nvSpPr>
        <p:spPr>
          <a:xfrm>
            <a:off x="685800" y="1691640"/>
            <a:ext cx="6400800" cy="3474720"/>
          </a:xfrm>
        </p:spPr>
        <p:txBody>
          <a:bodyPr/>
          <a:lstStyle/>
          <a:p>
            <a:r>
              <a:rPr lang="en-US" sz="4000" dirty="0">
                <a:solidFill>
                  <a:schemeClr val="tx1"/>
                </a:solidFill>
              </a:rPr>
              <a:t>Be Humble or Get Humbled</a:t>
            </a:r>
          </a:p>
          <a:p>
            <a:pPr lvl="1"/>
            <a:r>
              <a:rPr lang="en-US" sz="3600" dirty="0">
                <a:solidFill>
                  <a:schemeClr val="tx1"/>
                </a:solidFill>
              </a:rPr>
              <a:t>Luke 14:11</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5543815"/>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1692</TotalTime>
  <Words>1854</Words>
  <Application>Microsoft Macintosh PowerPoint</Application>
  <PresentationFormat>On-screen Show (4:3)</PresentationFormat>
  <Paragraphs>126</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Slipstream</vt:lpstr>
      <vt:lpstr>Humility</vt:lpstr>
      <vt:lpstr>Humility</vt:lpstr>
      <vt:lpstr>Humility of Christ</vt:lpstr>
      <vt:lpstr>Humility in Learning</vt:lpstr>
      <vt:lpstr>Humility in Teaching</vt:lpstr>
      <vt:lpstr>Humility in Life</vt:lpstr>
      <vt:lpstr>Humility</vt:lpstr>
    </vt:vector>
  </TitlesOfParts>
  <Company>Xcel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Humility</dc:title>
  <dc:creator>Xcel Energy</dc:creator>
  <cp:lastModifiedBy>Kyle Pope</cp:lastModifiedBy>
  <cp:revision>51</cp:revision>
  <dcterms:created xsi:type="dcterms:W3CDTF">2019-01-15T20:18:58Z</dcterms:created>
  <dcterms:modified xsi:type="dcterms:W3CDTF">2019-01-15T20:19:41Z</dcterms:modified>
</cp:coreProperties>
</file>