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s/slide5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94" d="100"/>
          <a:sy n="94" d="100"/>
        </p:scale>
        <p:origin x="-65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1208BE7-0E7E-6E47-9973-64CD7023EFB8}" type="datetimeFigureOut">
              <a:rPr lang="en-US" smtClean="0"/>
              <a:pPr/>
              <a:t>2/5/19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9133353-79B8-8441-8FF9-B96A4BDCBD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1208BE7-0E7E-6E47-9973-64CD7023EFB8}" type="datetimeFigureOut">
              <a:rPr lang="en-US" smtClean="0"/>
              <a:pPr/>
              <a:t>2/5/19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9133353-79B8-8441-8FF9-B96A4BDCBD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1208BE7-0E7E-6E47-9973-64CD7023EFB8}" type="datetimeFigureOut">
              <a:rPr lang="en-US" smtClean="0"/>
              <a:pPr/>
              <a:t>2/5/19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9133353-79B8-8441-8FF9-B96A4BDCBD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1208BE7-0E7E-6E47-9973-64CD7023EFB8}" type="datetimeFigureOut">
              <a:rPr lang="en-US" smtClean="0"/>
              <a:pPr/>
              <a:t>2/5/19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9133353-79B8-8441-8FF9-B96A4BDCBD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1208BE7-0E7E-6E47-9973-64CD7023EFB8}" type="datetimeFigureOut">
              <a:rPr lang="en-US" smtClean="0"/>
              <a:pPr/>
              <a:t>2/5/19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9133353-79B8-8441-8FF9-B96A4BDCBD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1208BE7-0E7E-6E47-9973-64CD7023EFB8}" type="datetimeFigureOut">
              <a:rPr lang="en-US" smtClean="0"/>
              <a:pPr/>
              <a:t>2/5/19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9133353-79B8-8441-8FF9-B96A4BDCBD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1208BE7-0E7E-6E47-9973-64CD7023EFB8}" type="datetimeFigureOut">
              <a:rPr lang="en-US" smtClean="0"/>
              <a:pPr/>
              <a:t>2/5/19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9133353-79B8-8441-8FF9-B96A4BDCBD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1208BE7-0E7E-6E47-9973-64CD7023EFB8}" type="datetimeFigureOut">
              <a:rPr lang="en-US" smtClean="0"/>
              <a:pPr/>
              <a:t>2/5/19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9133353-79B8-8441-8FF9-B96A4BDCBD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1208BE7-0E7E-6E47-9973-64CD7023EFB8}" type="datetimeFigureOut">
              <a:rPr lang="en-US" smtClean="0"/>
              <a:pPr/>
              <a:t>2/5/19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9133353-79B8-8441-8FF9-B96A4BDCBD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1208BE7-0E7E-6E47-9973-64CD7023EFB8}" type="datetimeFigureOut">
              <a:rPr lang="en-US" smtClean="0"/>
              <a:pPr/>
              <a:t>2/5/19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9133353-79B8-8441-8FF9-B96A4BDCBD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1208BE7-0E7E-6E47-9973-64CD7023EFB8}" type="datetimeFigureOut">
              <a:rPr lang="en-US" smtClean="0"/>
              <a:pPr/>
              <a:t>2/5/19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9133353-79B8-8441-8FF9-B96A4BDCBD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alphaModFix/>
            <a:lum bright="15000" contrast="3000"/>
          </a:blip>
          <a:srcRect r="11331"/>
          <a:stretch>
            <a:fillRect/>
          </a:stretch>
        </p:blipFill>
        <p:spPr>
          <a:xfrm>
            <a:off x="0" y="-1"/>
            <a:ext cx="9144000" cy="6869645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0" y="-1"/>
            <a:ext cx="9144000" cy="6858001"/>
          </a:xfrm>
          <a:prstGeom prst="rect">
            <a:avLst/>
          </a:prstGeom>
          <a:solidFill>
            <a:srgbClr val="800000">
              <a:alpha val="5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0" y="-1"/>
            <a:ext cx="9144000" cy="1600201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27072"/>
            <a:ext cx="8229600" cy="47166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b="1" kern="1200">
          <a:solidFill>
            <a:schemeClr val="bg1"/>
          </a:solidFill>
          <a:effectLst>
            <a:outerShdw blurRad="50800" dist="38100" dir="2700000">
              <a:srgbClr val="000000">
                <a:alpha val="43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b="1" kern="1200">
          <a:solidFill>
            <a:srgbClr val="FFFFFF"/>
          </a:solidFill>
          <a:effectLst>
            <a:outerShdw blurRad="50800" dist="38100" dir="270000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b="1" kern="1200">
          <a:solidFill>
            <a:srgbClr val="FFFFFF"/>
          </a:solidFill>
          <a:effectLst>
            <a:outerShdw blurRad="50800" dist="38100" dir="270000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b="1" kern="1200">
          <a:solidFill>
            <a:srgbClr val="FFFFFF"/>
          </a:solidFill>
          <a:effectLst>
            <a:outerShdw blurRad="50800" dist="38100" dir="270000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b="1" kern="1200">
          <a:solidFill>
            <a:srgbClr val="FFFFFF"/>
          </a:solidFill>
          <a:effectLst>
            <a:outerShdw blurRad="50800" dist="38100" dir="270000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b="1" kern="1200">
          <a:solidFill>
            <a:srgbClr val="FFFFFF"/>
          </a:solidFill>
          <a:effectLst>
            <a:outerShdw blurRad="50800" dist="38100" dir="270000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600" dirty="0"/>
              <a:t>Romans 12</a:t>
            </a:r>
            <a:r>
              <a:rPr lang="en-US" sz="5600" dirty="0" smtClean="0"/>
              <a:t>:17-21 </a:t>
            </a:r>
            <a:endParaRPr lang="en-US" sz="5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“Repay no one evil for evil. Have regard for good things in the sight of all men.</a:t>
            </a:r>
            <a:r>
              <a:rPr lang="en-US" dirty="0"/>
              <a:t> </a:t>
            </a:r>
            <a:r>
              <a:rPr lang="en-US" dirty="0" smtClean="0"/>
              <a:t>If it is possible, as much as depends on you, live peaceably with all men.</a:t>
            </a:r>
            <a:r>
              <a:rPr lang="en-US" dirty="0"/>
              <a:t> </a:t>
            </a:r>
            <a:r>
              <a:rPr lang="en-US" dirty="0" smtClean="0"/>
              <a:t>Beloved, do not avenge yourselves, but rather give place to wrath; for it is written, ‘Vengeance is Mine, I will repay,’ says the Lord.</a:t>
            </a:r>
            <a:r>
              <a:rPr lang="en-US" dirty="0"/>
              <a:t> </a:t>
            </a:r>
            <a:r>
              <a:rPr lang="en-US" dirty="0" smtClean="0"/>
              <a:t>Therefore, ‘If your enemy is hungry, feed him; If he is thirsty, give him a drink; For in so doing you will heap coals of fire on his head.’ Do not be overcome by evil, but overcome evil with good” (NKJV).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 fontScale="90000"/>
          </a:bodyPr>
          <a:lstStyle/>
          <a:p>
            <a:r>
              <a:rPr lang="en-US" sz="5600" dirty="0" smtClean="0"/>
              <a:t>Overcoming Evil</a:t>
            </a:r>
            <a:br>
              <a:rPr lang="en-US" sz="5600" dirty="0" smtClean="0"/>
            </a:br>
            <a:r>
              <a:rPr lang="en-US" sz="3333" dirty="0"/>
              <a:t>(</a:t>
            </a:r>
            <a:r>
              <a:rPr lang="en-US" sz="3333" dirty="0" smtClean="0"/>
              <a:t>Romans </a:t>
            </a:r>
            <a:r>
              <a:rPr lang="en-US" sz="3333" dirty="0"/>
              <a:t>12</a:t>
            </a:r>
            <a:r>
              <a:rPr lang="en-US" sz="3333" dirty="0" smtClean="0"/>
              <a:t>:21) </a:t>
            </a:r>
            <a:endParaRPr lang="en-US" sz="3333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88616"/>
            <a:ext cx="8229600" cy="4147561"/>
          </a:xfrm>
        </p:spPr>
        <p:txBody>
          <a:bodyPr>
            <a:noAutofit/>
          </a:bodyPr>
          <a:lstStyle/>
          <a:p>
            <a:pPr marL="742950" indent="-742950">
              <a:spcAft>
                <a:spcPts val="1200"/>
              </a:spcAft>
              <a:buFont typeface="+mj-lt"/>
              <a:buAutoNum type="arabicPeriod"/>
            </a:pPr>
            <a:r>
              <a:rPr lang="en-US" sz="3600" dirty="0" smtClean="0"/>
              <a:t>We </a:t>
            </a:r>
            <a:r>
              <a:rPr lang="en-US" sz="3600" dirty="0"/>
              <a:t>live in evil </a:t>
            </a:r>
            <a:r>
              <a:rPr lang="en-US" sz="3600" dirty="0" smtClean="0"/>
              <a:t>times (Eph. </a:t>
            </a:r>
            <a:r>
              <a:rPr lang="en-US" sz="3600" dirty="0"/>
              <a:t>5:11-16</a:t>
            </a:r>
            <a:r>
              <a:rPr lang="en-US" sz="3600" dirty="0" smtClean="0"/>
              <a:t>). </a:t>
            </a:r>
          </a:p>
          <a:p>
            <a:pPr marL="742950" indent="-742950">
              <a:spcAft>
                <a:spcPts val="1200"/>
              </a:spcAft>
              <a:buFont typeface="+mj-lt"/>
              <a:buAutoNum type="arabicPeriod"/>
            </a:pPr>
            <a:r>
              <a:rPr lang="en-US" sz="3600" dirty="0" smtClean="0"/>
              <a:t>Satan </a:t>
            </a:r>
            <a:r>
              <a:rPr lang="en-US" sz="3600" dirty="0"/>
              <a:t>hopes to devour </a:t>
            </a:r>
            <a:r>
              <a:rPr lang="en-US" sz="3600" dirty="0" smtClean="0"/>
              <a:t>us (1 Pet. 5</a:t>
            </a:r>
            <a:r>
              <a:rPr lang="en-US" sz="3600" dirty="0"/>
              <a:t>:8</a:t>
            </a:r>
            <a:r>
              <a:rPr lang="en-US" sz="3600" dirty="0" smtClean="0"/>
              <a:t>).</a:t>
            </a:r>
          </a:p>
          <a:p>
            <a:pPr marL="742950" indent="-742950">
              <a:spcAft>
                <a:spcPts val="1200"/>
              </a:spcAft>
              <a:buFont typeface="+mj-lt"/>
              <a:buAutoNum type="arabicPeriod"/>
            </a:pPr>
            <a:r>
              <a:rPr lang="en-US" sz="3600" dirty="0" smtClean="0"/>
              <a:t>This </a:t>
            </a:r>
            <a:r>
              <a:rPr lang="en-US" sz="3600" dirty="0"/>
              <a:t>is a world of evil men</a:t>
            </a:r>
            <a:r>
              <a:rPr lang="en-US" sz="3600" dirty="0" smtClean="0"/>
              <a:t> and women (2 Tim. </a:t>
            </a:r>
            <a:r>
              <a:rPr lang="en-US" sz="3600" dirty="0"/>
              <a:t>3:</a:t>
            </a:r>
            <a:r>
              <a:rPr lang="en-US" sz="3600" dirty="0" smtClean="0"/>
              <a:t>12-13).</a:t>
            </a:r>
            <a:endParaRPr lang="en-US" sz="36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 fontScale="90000"/>
          </a:bodyPr>
          <a:lstStyle/>
          <a:p>
            <a:r>
              <a:rPr lang="en-US" sz="5600" dirty="0" smtClean="0"/>
              <a:t>Overcoming Evil</a:t>
            </a:r>
            <a:br>
              <a:rPr lang="en-US" sz="5600" dirty="0" smtClean="0"/>
            </a:br>
            <a:r>
              <a:rPr lang="en-US" sz="3333" dirty="0"/>
              <a:t>(</a:t>
            </a:r>
            <a:r>
              <a:rPr lang="en-US" sz="3333" dirty="0" smtClean="0"/>
              <a:t>Romans </a:t>
            </a:r>
            <a:r>
              <a:rPr lang="en-US" sz="3333" dirty="0"/>
              <a:t>12</a:t>
            </a:r>
            <a:r>
              <a:rPr lang="en-US" sz="3333" dirty="0" smtClean="0"/>
              <a:t>:21) </a:t>
            </a:r>
            <a:endParaRPr lang="en-US" sz="3333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45436"/>
            <a:ext cx="8229600" cy="4687961"/>
          </a:xfrm>
        </p:spPr>
        <p:txBody>
          <a:bodyPr>
            <a:noAutofit/>
          </a:bodyPr>
          <a:lstStyle/>
          <a:p>
            <a:pPr marL="0" indent="0" algn="ctr">
              <a:spcAft>
                <a:spcPts val="1200"/>
              </a:spcAft>
              <a:buNone/>
            </a:pPr>
            <a:r>
              <a:rPr lang="en-US" sz="3900" dirty="0" smtClean="0"/>
              <a:t>Success and Failure in Overcoming Evil</a:t>
            </a:r>
          </a:p>
          <a:p>
            <a:pPr marL="400050" lvl="1" indent="0">
              <a:spcAft>
                <a:spcPts val="1200"/>
              </a:spcAft>
              <a:buNone/>
            </a:pPr>
            <a:r>
              <a:rPr lang="en-US" sz="3500" dirty="0" smtClean="0"/>
              <a:t>Joseph Succeeded </a:t>
            </a:r>
            <a:r>
              <a:rPr lang="en-US" sz="3600" dirty="0" smtClean="0"/>
              <a:t>(Gen. 39</a:t>
            </a:r>
            <a:r>
              <a:rPr lang="en-US" sz="3600" dirty="0"/>
              <a:t>:</a:t>
            </a:r>
            <a:r>
              <a:rPr lang="en-US" sz="3600" dirty="0" smtClean="0"/>
              <a:t>1-2, </a:t>
            </a:r>
            <a:r>
              <a:rPr lang="en-US" sz="3600" dirty="0"/>
              <a:t>7-12</a:t>
            </a:r>
            <a:r>
              <a:rPr lang="en-US" sz="3600" dirty="0" smtClean="0"/>
              <a:t>)</a:t>
            </a:r>
          </a:p>
          <a:p>
            <a:pPr marL="400050" lvl="1" indent="0" algn="ctr">
              <a:buNone/>
            </a:pPr>
            <a:r>
              <a:rPr lang="en-US" sz="3500" i="1" dirty="0" smtClean="0"/>
              <a:t>What Did Joseph Do?</a:t>
            </a:r>
          </a:p>
          <a:p>
            <a:pPr marL="1314450" lvl="2" indent="-514350">
              <a:buFont typeface="+mj-lt"/>
              <a:buAutoNum type="arabicPeriod"/>
            </a:pPr>
            <a:r>
              <a:rPr lang="en-US" sz="3600" dirty="0" smtClean="0"/>
              <a:t>He </a:t>
            </a:r>
            <a:r>
              <a:rPr lang="en-US" sz="3600" dirty="0"/>
              <a:t>said </a:t>
            </a:r>
            <a:r>
              <a:rPr lang="en-US" sz="3600" dirty="0" smtClean="0"/>
              <a:t>no.</a:t>
            </a:r>
            <a:endParaRPr lang="en-US" sz="3600" dirty="0"/>
          </a:p>
          <a:p>
            <a:pPr marL="1314450" lvl="2" indent="-514350">
              <a:buFont typeface="+mj-lt"/>
              <a:buAutoNum type="arabicPeriod"/>
            </a:pPr>
            <a:r>
              <a:rPr lang="en-US" sz="3600" dirty="0" smtClean="0"/>
              <a:t>He </a:t>
            </a:r>
            <a:r>
              <a:rPr lang="en-US" sz="3600" dirty="0"/>
              <a:t>prepared himself to say </a:t>
            </a:r>
            <a:r>
              <a:rPr lang="en-US" sz="3600" dirty="0" smtClean="0"/>
              <a:t>no.</a:t>
            </a:r>
            <a:endParaRPr lang="en-US" sz="3600" dirty="0"/>
          </a:p>
          <a:p>
            <a:pPr marL="1314450" lvl="2" indent="-514350">
              <a:buFont typeface="+mj-lt"/>
              <a:buAutoNum type="arabicPeriod"/>
            </a:pPr>
            <a:r>
              <a:rPr lang="en-US" sz="3600" dirty="0" smtClean="0"/>
              <a:t>He </a:t>
            </a:r>
            <a:r>
              <a:rPr lang="en-US" sz="3600" dirty="0"/>
              <a:t>fled from </a:t>
            </a:r>
            <a:r>
              <a:rPr lang="en-US" sz="3600" dirty="0" smtClean="0"/>
              <a:t>temptation.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 fontScale="90000"/>
          </a:bodyPr>
          <a:lstStyle/>
          <a:p>
            <a:r>
              <a:rPr lang="en-US" sz="5600" dirty="0" smtClean="0"/>
              <a:t>Overcoming Evil</a:t>
            </a:r>
            <a:br>
              <a:rPr lang="en-US" sz="5600" dirty="0" smtClean="0"/>
            </a:br>
            <a:r>
              <a:rPr lang="en-US" sz="3333" dirty="0"/>
              <a:t>(</a:t>
            </a:r>
            <a:r>
              <a:rPr lang="en-US" sz="3333" dirty="0" smtClean="0"/>
              <a:t>Romans </a:t>
            </a:r>
            <a:r>
              <a:rPr lang="en-US" sz="3333" dirty="0"/>
              <a:t>12</a:t>
            </a:r>
            <a:r>
              <a:rPr lang="en-US" sz="3333" dirty="0" smtClean="0"/>
              <a:t>:21) </a:t>
            </a:r>
            <a:endParaRPr lang="en-US" sz="3333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45436"/>
            <a:ext cx="8229600" cy="4687961"/>
          </a:xfrm>
        </p:spPr>
        <p:txBody>
          <a:bodyPr>
            <a:noAutofit/>
          </a:bodyPr>
          <a:lstStyle/>
          <a:p>
            <a:pPr marL="0" indent="0" algn="ctr">
              <a:spcAft>
                <a:spcPts val="1200"/>
              </a:spcAft>
              <a:buNone/>
            </a:pPr>
            <a:r>
              <a:rPr lang="en-US" sz="3900" dirty="0" smtClean="0"/>
              <a:t>Success and Failure in Overcoming Evil</a:t>
            </a:r>
          </a:p>
          <a:p>
            <a:pPr marL="400050" lvl="1" indent="0">
              <a:spcAft>
                <a:spcPts val="1200"/>
              </a:spcAft>
              <a:buNone/>
            </a:pPr>
            <a:r>
              <a:rPr lang="en-US" sz="3500" dirty="0" smtClean="0"/>
              <a:t>Peter Failed </a:t>
            </a:r>
            <a:r>
              <a:rPr lang="en-US" sz="3600" dirty="0" smtClean="0"/>
              <a:t>(Luke 22:54-63)</a:t>
            </a:r>
          </a:p>
          <a:p>
            <a:pPr marL="400050" lvl="1" indent="0" algn="ctr">
              <a:buNone/>
            </a:pPr>
            <a:r>
              <a:rPr lang="en-US" sz="3500" i="1" dirty="0" smtClean="0"/>
              <a:t>What Did Peter Do?</a:t>
            </a:r>
          </a:p>
          <a:p>
            <a:pPr marL="1314450" lvl="2" indent="-514350">
              <a:buFont typeface="+mj-lt"/>
              <a:buAutoNum type="arabicPeriod"/>
            </a:pPr>
            <a:r>
              <a:rPr lang="en-US" sz="3600" dirty="0" smtClean="0"/>
              <a:t>He left Jesus’ side.</a:t>
            </a:r>
            <a:endParaRPr lang="en-US" sz="3600" dirty="0"/>
          </a:p>
          <a:p>
            <a:pPr marL="1314450" lvl="2" indent="-514350">
              <a:buFont typeface="+mj-lt"/>
              <a:buAutoNum type="arabicPeriod"/>
            </a:pPr>
            <a:r>
              <a:rPr lang="en-US" sz="3600" dirty="0" smtClean="0"/>
              <a:t>He forgot who he was.</a:t>
            </a:r>
            <a:endParaRPr lang="en-US" sz="3600" dirty="0"/>
          </a:p>
          <a:p>
            <a:pPr marL="1314450" lvl="2" indent="-514350">
              <a:buFont typeface="+mj-lt"/>
              <a:buAutoNum type="arabicPeriod"/>
            </a:pPr>
            <a:r>
              <a:rPr lang="en-US" sz="3600" dirty="0" smtClean="0"/>
              <a:t>He hid who he was.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 fontScale="90000"/>
          </a:bodyPr>
          <a:lstStyle/>
          <a:p>
            <a:r>
              <a:rPr lang="en-US" sz="5600" dirty="0" smtClean="0"/>
              <a:t>Overcoming Evil</a:t>
            </a:r>
            <a:br>
              <a:rPr lang="en-US" sz="5600" dirty="0" smtClean="0"/>
            </a:br>
            <a:r>
              <a:rPr lang="en-US" sz="3333" dirty="0"/>
              <a:t>(</a:t>
            </a:r>
            <a:r>
              <a:rPr lang="en-US" sz="3333" dirty="0" smtClean="0"/>
              <a:t>Romans </a:t>
            </a:r>
            <a:r>
              <a:rPr lang="en-US" sz="3333" dirty="0"/>
              <a:t>12</a:t>
            </a:r>
            <a:r>
              <a:rPr lang="en-US" sz="3333" dirty="0" smtClean="0"/>
              <a:t>:21) </a:t>
            </a:r>
            <a:endParaRPr lang="en-US" sz="3333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45436"/>
            <a:ext cx="8686800" cy="4687961"/>
          </a:xfrm>
        </p:spPr>
        <p:txBody>
          <a:bodyPr>
            <a:noAutofit/>
          </a:bodyPr>
          <a:lstStyle/>
          <a:p>
            <a:pPr marL="0" indent="0" algn="ctr">
              <a:spcAft>
                <a:spcPts val="1200"/>
              </a:spcAft>
              <a:buNone/>
            </a:pPr>
            <a:r>
              <a:rPr lang="en-US" sz="3900" dirty="0" smtClean="0"/>
              <a:t>How Do We Overcome Evil?</a:t>
            </a:r>
          </a:p>
          <a:p>
            <a:pPr marL="514350" indent="-514350">
              <a:spcAft>
                <a:spcPts val="600"/>
              </a:spcAft>
              <a:buFont typeface="+mj-lt"/>
              <a:buAutoNum type="arabicPeriod"/>
            </a:pPr>
            <a:r>
              <a:rPr lang="en-US" sz="3400" dirty="0" smtClean="0"/>
              <a:t>Resist evil (Jas. 4:7).</a:t>
            </a:r>
          </a:p>
          <a:p>
            <a:pPr marL="514350" indent="-514350">
              <a:spcAft>
                <a:spcPts val="600"/>
              </a:spcAft>
              <a:buFont typeface="+mj-lt"/>
              <a:buAutoNum type="arabicPeriod"/>
            </a:pPr>
            <a:r>
              <a:rPr lang="en-US" sz="3400" dirty="0" smtClean="0"/>
              <a:t>Fight with the Spirit’s sword  (Matt. 4:3-4).</a:t>
            </a:r>
          </a:p>
          <a:p>
            <a:pPr marL="514350" indent="-514350">
              <a:spcAft>
                <a:spcPts val="600"/>
              </a:spcAft>
              <a:buFont typeface="+mj-lt"/>
              <a:buAutoNum type="arabicPeriod"/>
            </a:pPr>
            <a:r>
              <a:rPr lang="en-US" sz="3400" dirty="0" smtClean="0"/>
              <a:t>Flee from its presence (2 Tim. 2:22).</a:t>
            </a:r>
          </a:p>
          <a:p>
            <a:pPr marL="514350" indent="-514350">
              <a:spcAft>
                <a:spcPts val="600"/>
              </a:spcAft>
              <a:buFont typeface="+mj-lt"/>
              <a:buAutoNum type="arabicPeriod"/>
            </a:pPr>
            <a:r>
              <a:rPr lang="en-US" sz="3400" dirty="0" smtClean="0"/>
              <a:t>Abstain from that which battles with the soul (1 Pet. 2:11).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 fontScale="90000"/>
          </a:bodyPr>
          <a:lstStyle/>
          <a:p>
            <a:r>
              <a:rPr lang="en-US" sz="5600" dirty="0" smtClean="0"/>
              <a:t>Overcoming Evil</a:t>
            </a:r>
            <a:br>
              <a:rPr lang="en-US" sz="5600" dirty="0" smtClean="0"/>
            </a:br>
            <a:r>
              <a:rPr lang="en-US" sz="3333" dirty="0"/>
              <a:t>(</a:t>
            </a:r>
            <a:r>
              <a:rPr lang="en-US" sz="3333" dirty="0" smtClean="0"/>
              <a:t>Romans </a:t>
            </a:r>
            <a:r>
              <a:rPr lang="en-US" sz="3333" dirty="0"/>
              <a:t>12</a:t>
            </a:r>
            <a:r>
              <a:rPr lang="en-US" sz="3333" dirty="0" smtClean="0"/>
              <a:t>:21) </a:t>
            </a:r>
            <a:endParaRPr lang="en-US" sz="3333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45436"/>
            <a:ext cx="8686800" cy="4687961"/>
          </a:xfrm>
        </p:spPr>
        <p:txBody>
          <a:bodyPr>
            <a:noAutofit/>
          </a:bodyPr>
          <a:lstStyle/>
          <a:p>
            <a:pPr marL="0" indent="0" algn="ctr">
              <a:spcAft>
                <a:spcPts val="1200"/>
              </a:spcAft>
              <a:buNone/>
            </a:pPr>
            <a:r>
              <a:rPr lang="en-US" sz="3900" dirty="0" smtClean="0"/>
              <a:t>How Do We Overcome Evil?</a:t>
            </a:r>
          </a:p>
          <a:p>
            <a:pPr marL="514350" indent="-514350">
              <a:spcAft>
                <a:spcPts val="600"/>
              </a:spcAft>
              <a:buFont typeface="+mj-lt"/>
              <a:buAutoNum type="arabicPeriod" startAt="5"/>
            </a:pPr>
            <a:r>
              <a:rPr lang="en-US" sz="3400" dirty="0" smtClean="0"/>
              <a:t>Guard our associations (1 Cor. 15:33).</a:t>
            </a:r>
          </a:p>
          <a:p>
            <a:pPr marL="514350" indent="-514350">
              <a:spcAft>
                <a:spcPts val="600"/>
              </a:spcAft>
              <a:buFont typeface="+mj-lt"/>
              <a:buAutoNum type="arabicPeriod" startAt="5"/>
            </a:pPr>
            <a:r>
              <a:rPr lang="en-US" sz="3400" dirty="0" smtClean="0"/>
              <a:t>Meditate upon what is right (Mark 7:20-23; Phil. 4:8).</a:t>
            </a:r>
          </a:p>
          <a:p>
            <a:pPr marL="514350" indent="-514350">
              <a:spcAft>
                <a:spcPts val="600"/>
              </a:spcAft>
              <a:buFont typeface="+mj-lt"/>
              <a:buAutoNum type="arabicPeriod" startAt="5"/>
            </a:pPr>
            <a:r>
              <a:rPr lang="en-US" sz="3400" dirty="0" smtClean="0"/>
              <a:t>Trust in the promises of God (2 Pet. 2:9; 1 Cor. 10:13).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427</Words>
  <Application>Microsoft Macintosh PowerPoint</Application>
  <PresentationFormat>On-screen Show (4:3)</PresentationFormat>
  <Paragraphs>31</Paragraphs>
  <Slides>6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Romans 12:17-21 </vt:lpstr>
      <vt:lpstr>Overcoming Evil (Romans 12:21) </vt:lpstr>
      <vt:lpstr>Overcoming Evil (Romans 12:21) </vt:lpstr>
      <vt:lpstr>Overcoming Evil (Romans 12:21) </vt:lpstr>
      <vt:lpstr>Overcoming Evil (Romans 12:21) </vt:lpstr>
      <vt:lpstr>Overcoming Evil (Romans 12:21)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Kyle Pope</dc:creator>
  <cp:lastModifiedBy>Kyle Pope</cp:lastModifiedBy>
  <cp:revision>2</cp:revision>
  <dcterms:created xsi:type="dcterms:W3CDTF">2019-02-05T14:42:24Z</dcterms:created>
  <dcterms:modified xsi:type="dcterms:W3CDTF">2019-02-05T14:42:35Z</dcterms:modified>
</cp:coreProperties>
</file>