
<file path=[Content_Types].xml><?xml version="1.0" encoding="utf-8"?>
<Types xmlns="http://schemas.openxmlformats.org/package/2006/content-types">
  <Override PartName="/ppt/slideLayouts/slideLayout256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18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Layouts/slideLayout127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22.xml" ContentType="application/vnd.openxmlformats-officedocument.theme+xml"/>
  <Override PartName="/ppt/slideLayouts/slideLayout254.xml" ContentType="application/vnd.openxmlformats-officedocument.presentationml.slideLayout+xml"/>
  <Override PartName="/ppt/theme/theme16.xml" ContentType="application/vnd.openxmlformats-officedocument.theme+xml"/>
  <Override PartName="/ppt/slideLayouts/slideLayout160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Layouts/slideLayout125.xml" ContentType="application/vnd.openxmlformats-officedocument.presentationml.slideLayout+xml"/>
  <Override PartName="/ppt/slideLayouts/slideLayout75.xml" ContentType="application/vnd.openxmlformats-officedocument.presentationml.slideLayout+xml"/>
  <Default Extension="xml" ContentType="application/xml"/>
  <Override PartName="/ppt/slideLayouts/slideLayout11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20.xml" ContentType="application/vnd.openxmlformats-officedocument.theme+xml"/>
  <Override PartName="/ppt/slideLayouts/slideLayout252.xml" ContentType="application/vnd.openxmlformats-officedocument.presentationml.slideLayout+xml"/>
  <Override PartName="/ppt/theme/theme14.xml" ContentType="application/vnd.openxmlformats-officedocument.theme+xml"/>
  <Override PartName="/ppt/slideLayouts/slideLayout95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24.xml" ContentType="application/vnd.openxmlformats-officedocument.presentationml.slideMaster+xml"/>
  <Override PartName="/ppt/slideLayouts/slideLayout23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Layouts/slideLayout73.xml" ContentType="application/vnd.openxmlformats-officedocument.presentationml.slideLayout+xml"/>
  <Override PartName="/ppt/slideLayouts/slideLayout117.xml" ContentType="application/vnd.openxmlformats-officedocument.presentationml.slideLayout+xml"/>
  <Override PartName="/ppt/notesSlides/notesSlide7.xml" ContentType="application/vnd.openxmlformats-officedocument.presentationml.notesSlide+xml"/>
  <Override PartName="/ppt/slideLayouts/slideLayout101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159.xml" ContentType="application/vnd.openxmlformats-officedocument.presentationml.slideLayout+xml"/>
  <Default Extension="jpeg" ContentType="image/jpeg"/>
  <Override PartName="/ppt/slideLayouts/slideLayout51.xml" ContentType="application/vnd.openxmlformats-officedocument.presentationml.slideLayout+xml"/>
  <Override PartName="/ppt/slideLayouts/slideLayout250.xml" ContentType="application/vnd.openxmlformats-officedocument.presentationml.slideLayout+xml"/>
  <Override PartName="/ppt/theme/theme12.xml" ContentType="application/vnd.openxmlformats-officedocument.theme+xml"/>
  <Override PartName="/ppt/slideLayouts/slideLayout93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87.xml" ContentType="application/vnd.openxmlformats-officedocument.presentationml.slideLayout+xml"/>
  <Override PartName="/docProps/app.xml" ContentType="application/vnd.openxmlformats-officedocument.extended-properties+xml"/>
  <Override PartName="/ppt/slideMasters/slideMaster2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179.xml" ContentType="application/vnd.openxmlformats-officedocument.presentationml.slideLayout+xml"/>
  <Override PartName="/ppt/slideMasters/slideMaster16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20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64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57.xml" ContentType="application/vnd.openxmlformats-officedocument.presentationml.slideLayout+xml"/>
  <Override PartName="/ppt/theme/theme10.xml" ContentType="application/vnd.openxmlformats-officedocument.theme+xml"/>
  <Override PartName="/ppt/slideLayouts/slideLayout199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Masters/slideMaster20.xml" ContentType="application/vnd.openxmlformats-officedocument.presentationml.slideMaster+xml"/>
  <Override PartName="/ppt/slideMasters/slideMaster1.xml" ContentType="application/vnd.openxmlformats-officedocument.presentationml.slideMaster+xml"/>
  <Override PartName="/ppt/theme/theme9.xml" ContentType="application/vnd.openxmlformats-officedocument.theme+xml"/>
  <Override PartName="/ppt/slideLayouts/slideLayout177.xml" ContentType="application/vnd.openxmlformats-officedocument.presentationml.slideLayout+xml"/>
  <Override PartName="/ppt/slideMasters/slideMaster14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262.xml" ContentType="application/vnd.openxmlformats-officedocument.presentationml.slideLayout+xml"/>
  <Override PartName="/ppt/notesSlides/notesSlide3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155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slideLayouts/slideLayout17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2.xml" ContentType="application/vnd.openxmlformats-officedocument.presentationml.slideMaster+xml"/>
  <Override PartName="/ppt/slideLayouts/slideLayout205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60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53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4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219.xml" ContentType="application/vnd.openxmlformats-officedocument.presentationml.slideLayout+xml"/>
  <Override PartName="/ppt/notesSlides/notesSlide8.xml" ContentType="application/vnd.openxmlformats-officedocument.presentationml.notesSlide+xml"/>
  <Override PartName="/ppt/theme/theme5.xml" ContentType="application/vnd.openxmlformats-officedocument.theme+xml"/>
  <Override PartName="/ppt/slideLayouts/slideLayout173.xml" ContentType="application/vnd.openxmlformats-officedocument.presentationml.slideLayout+xml"/>
  <Override PartName="/ppt/slideMasters/slideMaster10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51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3.xml" ContentType="application/vnd.openxmlformats-officedocument.theme+xml"/>
  <Override PartName="/ppt/slideLayouts/slideLayout171.xml" ContentType="application/vnd.openxmlformats-officedocument.presentationml.slideLayout+xml"/>
  <Override PartName="/ppt/slideLayouts/slideLayout201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259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38.xml" ContentType="application/vnd.openxmlformats-officedocument.presentationml.slideLayout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237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.xml" ContentType="application/vnd.openxmlformats-officedocument.theme+xml"/>
  <Override PartName="/ppt/slideLayouts/slideLayout58.xml" ContentType="application/vnd.openxmlformats-officedocument.presentationml.slideLayout+xml"/>
  <Override PartName="/ppt/theme/theme25.xml" ContentType="application/vnd.openxmlformats-officedocument.theme+xml"/>
  <Override PartName="/ppt/slideLayouts/slideLayout257.xml" ContentType="application/vnd.openxmlformats-officedocument.presentationml.slideLayout+xml"/>
  <Override PartName="/ppt/theme/theme19.xml" ContentType="application/vnd.openxmlformats-officedocument.theme+xml"/>
  <Override PartName="/ppt/slideLayouts/slideLayout16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23.xml" ContentType="application/vnd.openxmlformats-officedocument.theme+xml"/>
  <Override PartName="/ppt/slideLayouts/slideLayout255.xml" ContentType="application/vnd.openxmlformats-officedocument.presentationml.slideLayout+xml"/>
  <Override PartName="/ppt/theme/theme17.xml" ContentType="application/vnd.openxmlformats-officedocument.theme+xml"/>
  <Override PartName="/ppt/slideLayouts/slideLayout16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Layouts/slideLayout126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21.xml" ContentType="application/vnd.openxmlformats-officedocument.theme+xml"/>
  <Override PartName="/ppt/slideLayouts/slideLayout253.xml" ContentType="application/vnd.openxmlformats-officedocument.presentationml.slideLayout+xml"/>
  <Override PartName="/ppt/theme/theme15.xml" ContentType="application/vnd.openxmlformats-officedocument.theme+xml"/>
  <Override PartName="/ppt/slideLayouts/slideLayout96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231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Layouts/slideLayout74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02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251.xml" ContentType="application/vnd.openxmlformats-officedocument.presentationml.slideLayout+xml"/>
  <Override PartName="/ppt/theme/theme13.xml" ContentType="application/vnd.openxmlformats-officedocument.theme+xml"/>
  <Override PartName="/ppt/slideLayouts/slideLayout94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Masters/slideMaster2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Layouts/slideLayout7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6.xml" ContentType="application/vnd.openxmlformats-officedocument.presentationml.slideLayout+xml"/>
  <Override PartName="/ppt/notesSlides/notesSlide6.xml" ContentType="application/vnd.openxmlformats-officedocument.presentationml.notesSlide+xml"/>
  <Override PartName="/ppt/slideLayouts/slideLayout265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158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11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Masters/slideMaster2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78.xml" ContentType="application/vnd.openxmlformats-officedocument.presentationml.slideLayout+xml"/>
  <Override PartName="/ppt/slideMasters/slideMaster15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64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263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56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8.xml" ContentType="application/vnd.openxmlformats-officedocument.theme+xml"/>
  <Override PartName="/ppt/tableStyles.xml" ContentType="application/vnd.openxmlformats-officedocument.presentationml.tableStyles+xml"/>
  <Override PartName="/ppt/slideLayouts/slideLayout176.xml" ContentType="application/vnd.openxmlformats-officedocument.presentationml.slideLayout+xml"/>
  <Override PartName="/ppt/slideMasters/slideMaster13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62.xml" ContentType="application/vnd.openxmlformats-officedocument.presentationml.slideLayout+xml"/>
  <Default Extension="bin" ContentType="application/vnd.openxmlformats-officedocument.presentationml.printerSettings"/>
  <Override PartName="/ppt/slideLayouts/slideLayout248.xml" ContentType="application/vnd.openxmlformats-officedocument.presentationml.slideLayout+xml"/>
  <Override PartName="/ppt/slideLayouts/slideLayout261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Layouts/slideLayout154.xml" ContentType="application/vnd.openxmlformats-officedocument.presentationml.slideLayout+xml"/>
  <Override PartName="/ppt/notesSlides/notesSlide10.xml" ContentType="application/vnd.openxmlformats-officedocument.presentationml.notesSlide+xml"/>
  <Override PartName="/ppt/slideLayouts/slideLayout14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82.xml" ContentType="application/vnd.openxmlformats-officedocument.presentationml.slideLayout+xml"/>
  <Override PartName="/ppt/notesSlides/notesSlide9.xml" ContentType="application/vnd.openxmlformats-officedocument.presentationml.notesSlide+xml"/>
  <Override PartName="/ppt/theme/theme6.xml" ContentType="application/vnd.openxmlformats-officedocument.theme+xml"/>
  <Override PartName="/ppt/slideLayouts/slideLayout174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2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slideLayouts/slideLayout17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50.xml" ContentType="application/vnd.openxmlformats-officedocument.presentationml.slideLayout+xml"/>
  <Default Extension="png" ContentType="image/png"/>
  <Override PartName="/ppt/slideLayouts/slideLayout238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17.xml" ContentType="application/vnd.openxmlformats-officedocument.presentationml.slideLayout+xml"/>
  <Default Extension="rels" ContentType="application/vnd.openxmlformats-package.relationships+xml"/>
  <Override PartName="/ppt/slideLayouts/slideLayout18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2.xml" ContentType="application/vnd.openxmlformats-officedocument.theme+xml"/>
  <Override PartName="/ppt/slideLayouts/slideLayout170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236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214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107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24.xml" ContentType="application/vnd.openxmlformats-officedocument.them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  <p:sldMasterId id="2147483662" r:id="rId15"/>
    <p:sldMasterId id="2147483663" r:id="rId16"/>
    <p:sldMasterId id="2147483664" r:id="rId17"/>
    <p:sldMasterId id="2147483665" r:id="rId18"/>
    <p:sldMasterId id="2147483666" r:id="rId19"/>
    <p:sldMasterId id="2147483667" r:id="rId20"/>
    <p:sldMasterId id="2147483668" r:id="rId21"/>
    <p:sldMasterId id="2147483669" r:id="rId22"/>
    <p:sldMasterId id="2147483670" r:id="rId23"/>
    <p:sldMasterId id="2147483671" r:id="rId24"/>
  </p:sldMasterIdLst>
  <p:notesMasterIdLst>
    <p:notesMasterId r:id="rId36"/>
  </p:notesMasterIdLst>
  <p:sldIdLst>
    <p:sldId id="256" r:id="rId25"/>
    <p:sldId id="257" r:id="rId26"/>
    <p:sldId id="258" r:id="rId27"/>
    <p:sldId id="259" r:id="rId28"/>
    <p:sldId id="260" r:id="rId29"/>
    <p:sldId id="261" r:id="rId30"/>
    <p:sldId id="262" r:id="rId31"/>
    <p:sldId id="263" r:id="rId32"/>
    <p:sldId id="264" r:id="rId33"/>
    <p:sldId id="265" r:id="rId34"/>
    <p:sldId id="266" r:id="rId35"/>
  </p:sldIdLst>
  <p:sldSz cx="10080625" cy="7559675"/>
  <p:notesSz cx="7559675" cy="10691813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664" y="-10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Master" Target="slideMasters/slideMaster20.xml"/><Relationship Id="rId21" Type="http://schemas.openxmlformats.org/officeDocument/2006/relationships/slideMaster" Target="slideMasters/slideMaster21.xml"/><Relationship Id="rId22" Type="http://schemas.openxmlformats.org/officeDocument/2006/relationships/slideMaster" Target="slideMasters/slideMaster22.xml"/><Relationship Id="rId23" Type="http://schemas.openxmlformats.org/officeDocument/2006/relationships/slideMaster" Target="slideMasters/slideMaster23.xml"/><Relationship Id="rId24" Type="http://schemas.openxmlformats.org/officeDocument/2006/relationships/slideMaster" Target="slideMasters/slideMaster24.xml"/><Relationship Id="rId25" Type="http://schemas.openxmlformats.org/officeDocument/2006/relationships/slide" Target="slides/slide1.xml"/><Relationship Id="rId26" Type="http://schemas.openxmlformats.org/officeDocument/2006/relationships/slide" Target="slides/slide2.xml"/><Relationship Id="rId27" Type="http://schemas.openxmlformats.org/officeDocument/2006/relationships/slide" Target="slides/slide3.xml"/><Relationship Id="rId28" Type="http://schemas.openxmlformats.org/officeDocument/2006/relationships/slide" Target="slides/slide4.xml"/><Relationship Id="rId29" Type="http://schemas.openxmlformats.org/officeDocument/2006/relationships/slide" Target="slides/slide5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slide" Target="slides/slide6.xml"/><Relationship Id="rId31" Type="http://schemas.openxmlformats.org/officeDocument/2006/relationships/slide" Target="slides/slide7.xml"/><Relationship Id="rId32" Type="http://schemas.openxmlformats.org/officeDocument/2006/relationships/slide" Target="slides/slide8.xml"/><Relationship Id="rId9" Type="http://schemas.openxmlformats.org/officeDocument/2006/relationships/slideMaster" Target="slideMasters/slideMaster9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33" Type="http://schemas.openxmlformats.org/officeDocument/2006/relationships/slide" Target="slides/slide9.xml"/><Relationship Id="rId34" Type="http://schemas.openxmlformats.org/officeDocument/2006/relationships/slide" Target="slides/slide10.xml"/><Relationship Id="rId35" Type="http://schemas.openxmlformats.org/officeDocument/2006/relationships/slide" Target="slides/slide11.xml"/><Relationship Id="rId36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Master" Target="slideMasters/slideMaster14.xml"/><Relationship Id="rId15" Type="http://schemas.openxmlformats.org/officeDocument/2006/relationships/slideMaster" Target="slideMasters/slideMaster15.xml"/><Relationship Id="rId16" Type="http://schemas.openxmlformats.org/officeDocument/2006/relationships/slideMaster" Target="slideMasters/slideMaster16.xml"/><Relationship Id="rId17" Type="http://schemas.openxmlformats.org/officeDocument/2006/relationships/slideMaster" Target="slideMasters/slideMaster17.xml"/><Relationship Id="rId18" Type="http://schemas.openxmlformats.org/officeDocument/2006/relationships/slideMaster" Target="slideMasters/slideMaster18.xml"/><Relationship Id="rId19" Type="http://schemas.openxmlformats.org/officeDocument/2006/relationships/slideMaster" Target="slideMasters/slideMaster19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312863" y="1027113"/>
            <a:ext cx="4932362" cy="369887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</p:sp>
      <p:sp>
        <p:nvSpPr>
          <p:cNvPr id="25602" name="Text Box 2"/>
          <p:cNvSpPr txBox="1">
            <a:spLocks noChangeArrowheads="1"/>
          </p:cNvSpPr>
          <p:nvPr>
            <p:ph type="body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12600" cap="flat"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12600" cap="flat"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12600" cap="flat"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12600" cap="flat"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12600" cap="flat"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12600" cap="flat"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12600" cap="flat"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12600" cap="flat"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12600" cap="flat"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12600" cap="flat"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12600" cap="flat"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738" y="2268538"/>
            <a:ext cx="1547812" cy="41989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93950" y="2268538"/>
            <a:ext cx="1549400" cy="41989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5960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5960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32138" y="503238"/>
            <a:ext cx="811212" cy="5964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738" y="503238"/>
            <a:ext cx="2286000" cy="5964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325" y="2138363"/>
            <a:ext cx="4132263" cy="4760912"/>
          </a:xfr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6988" y="2138363"/>
            <a:ext cx="4132262" cy="4760912"/>
          </a:xfr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6138" y="700088"/>
            <a:ext cx="2151062" cy="61991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1363" y="700088"/>
            <a:ext cx="6302375" cy="6199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1363" y="700088"/>
            <a:ext cx="3074987" cy="6199187"/>
          </a:xfr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8750" y="700088"/>
            <a:ext cx="3074988" cy="6199187"/>
          </a:xfr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5" y="1763713"/>
            <a:ext cx="9072563" cy="4989512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6138" y="700088"/>
            <a:ext cx="2151062" cy="61991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29CD2D3-D40A-2849-9774-372A6939E7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6EDB245B-A825-6648-B18D-4E4F490627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64E85CC2-7C48-5149-BC12-FAF44F761D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2165350"/>
            <a:ext cx="44577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2165350"/>
            <a:ext cx="4459287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555B7343-C483-AF4A-A93E-F9211E3714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F872B572-1C66-0442-989E-78E84A6EA4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03B51F42-FC43-2646-BE53-18B6310CC0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20AE35C1-3C35-1F45-B5FF-9AEAD8E6F2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43E52A9-C352-B043-883D-F0F53950DD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374EAFD-A966-9744-8102-C2B8ECDEE2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CF45196D-70BA-5E4D-AB04-9A0EA502A1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850" y="303213"/>
            <a:ext cx="2268538" cy="61388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3213"/>
            <a:ext cx="6653212" cy="61388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42CFB15-678B-B348-9E12-46A1BCBECB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C36C2124-2104-EE4A-B05B-887D206678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5" y="1763713"/>
            <a:ext cx="9072563" cy="4989512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11978D-891B-9940-8DBE-B85F9B37B5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9F9C8647-587E-4A4B-86A4-DF68A50C6B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00D776E4-8F9C-1343-9BE8-67626D300F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5266C3A6-7FC9-814D-A1D3-43984ACC87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5C1BB825-65BD-3E43-B3E8-A32AEA1127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668F2117-EC42-7346-ADC7-DF15E8D4ED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FF19C617-93CD-7B4E-8DC5-2F8BD2E6D4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F0C805A4-40A8-AC43-96FB-2DDB523586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1763713"/>
            <a:ext cx="9072563" cy="49895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ABEC951-2D4F-864C-9A13-80CF113210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1236663"/>
            <a:ext cx="2266950" cy="5516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1236663"/>
            <a:ext cx="6653213" cy="55165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E1AC7BF-D32C-C247-8536-AFD4A15D82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F5A98686-45C9-ED46-8E30-81F5528035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5" y="1763713"/>
            <a:ext cx="9072563" cy="4989512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FD0A246-481F-0247-A3FD-B06ABB982C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619331E5-2F38-AC40-B652-8D3382A2B2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C1B4CE09-8591-9849-9F06-D3AD6EC19A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93139300-08DC-3F4B-AB5E-5EAB08AB8F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524FCFEF-63CD-B941-B49E-382D7E04DA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124CA5E-B2C6-ED48-824D-4DE90F2F86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BFE18A8-140B-ED47-9E24-E8BB783366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077F32C6-9578-964A-A70B-486EDC93EF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1763713"/>
            <a:ext cx="9072563" cy="49895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4306CA7E-2BF0-584D-BCCE-90322ADCC1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8538" cy="645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16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C1EC9AB-40B9-6F4D-BBCC-9EC5143C51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51B006D-F838-684F-AF30-17D4E05BDA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51314C5C-D788-7F42-895C-83B9FAF503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BBF6EE-3633-3A4B-9D8E-22505E291A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7388" y="5059363"/>
            <a:ext cx="4270375" cy="165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0163" y="5059363"/>
            <a:ext cx="4270375" cy="165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F34A62D0-A045-1845-8F53-7EEEEF26FB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0AF3BDE0-40ED-F14E-A8E2-A9565B7B2D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069DFA72-8E54-5046-A25E-702226C3A7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1C104673-2E2A-0D4C-A967-66A22E5F70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F658B4-2005-9F4D-A08A-F2D3636C51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DFC0999A-7296-5842-9D34-246E4D3196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1F2169A6-473D-4F40-819D-579E1474E9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07250" y="1884363"/>
            <a:ext cx="2173288" cy="482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7388" y="1884363"/>
            <a:ext cx="6367462" cy="482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9D0E65BC-4015-F04F-8872-DD842C2428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61D6F0C2-A1C6-B44D-B4BB-D410BB36BB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5" y="1763713"/>
            <a:ext cx="9072563" cy="4989512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F7712428-3CA7-3145-8025-544889F965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47E4294D-4AF8-CB4F-94C4-6F14E7E27A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91A11F3F-FD59-5643-A180-589794738F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45626E0A-41BD-C344-9FCA-246783FC12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89F3DB1-2516-8C4E-B340-1B1E7896F5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DA6F803-428A-2B4B-8073-2136912936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2C724A65-3C3E-384C-88AA-3BE22EE721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F07F2E43-181C-9043-8349-D0ECC600CC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1763713"/>
            <a:ext cx="9072563" cy="49895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92DBDD93-9A39-9A43-ADA6-A1ECED99E0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8538" cy="645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16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46A2D8ED-9667-F646-B717-5F9AF197BE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DEFBF698-A0C5-564A-A5E4-C0584B69F7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6A24FF46-206F-1D4B-A6E4-1307BB0AAD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7F6A6E17-AE44-104F-8BE3-5F26F7071C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738" y="1852613"/>
            <a:ext cx="2055812" cy="906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50" y="1852613"/>
            <a:ext cx="2055813" cy="906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56A988B2-B5DC-944A-A95D-72309A7120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0AF0B04-A286-9745-BAA9-9CCEB8E316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CC7BA33D-42F3-CE4B-B6F5-F6735C123D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D17ECE5-BD04-0C4B-9512-D419AC67C3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590B070A-943A-C64B-871C-71386D7460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9A8FD10-B30F-094E-9A5A-130BD3CFE4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F7AB7E75-4A67-6F45-B46A-1B2431B3F2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600" y="403225"/>
            <a:ext cx="2173288" cy="2355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738" y="403225"/>
            <a:ext cx="6367462" cy="2355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D348600D-1EA8-5943-9B77-694E917236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6E6F894A-07BD-7E49-BB7D-00BA6EE456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5" y="1763713"/>
            <a:ext cx="9072563" cy="4989512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ABE6BCD-B935-E149-9835-CD2B37A41A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4BC31816-FB36-074A-BA20-D865B3FBA3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F80643CA-6087-AA44-9DC8-D9EDFD0D66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9957086F-FE20-5448-B3FF-34A8FFAB9D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99A2F6C-3114-8F42-8524-04EFC217C7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1867D934-1203-8E44-A72D-8C80027CB9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98A00DC7-C5F5-7A4F-A965-C1D22EC63B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DFCF8BF2-B3A6-E343-B5EA-76F749EECA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1763713"/>
            <a:ext cx="9072563" cy="49895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70CB33BF-3411-DA46-951E-D043C75449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8538" cy="645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16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EDB49C-BC0F-C142-A24D-82063AFD7B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1763713"/>
            <a:ext cx="9072563" cy="49895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F936490-9055-9F43-847E-98C9989AC9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5684C87-B912-094C-865F-59CCE14A1F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B50F1F4A-6195-D043-96CC-BC1D731AED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59288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C1E2FE86-97AC-864E-B6EB-1D123961A1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111492E8-E48D-8047-9410-FD6A022785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254F3461-71AF-DC44-B8E3-02B8CEAA1F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5B998F3-3027-8F40-B66C-DF45D542F7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F3BFE3B-9659-4C43-8535-AE1D3EBF8A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F6AD9D9C-9C7B-A146-A031-A24164AF48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94E36012-E1AB-714D-83BF-22B5B693C1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1236663"/>
            <a:ext cx="2266950" cy="5516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1236663"/>
            <a:ext cx="6653213" cy="55165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7263" y="301625"/>
            <a:ext cx="2266950" cy="645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1625" cy="645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BC29B658-84C3-404C-95F0-27B4DFA026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70975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7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14925" y="1768475"/>
            <a:ext cx="4459288" cy="4987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>
          <a:xfrm>
            <a:off x="7227888" y="6994525"/>
            <a:ext cx="2346325" cy="519113"/>
          </a:xfrm>
        </p:spPr>
        <p:txBody>
          <a:bodyPr/>
          <a:lstStyle>
            <a:lvl1pPr>
              <a:defRPr smtClean="0"/>
            </a:lvl1pPr>
          </a:lstStyle>
          <a:p>
            <a:fld id="{27E8EBD8-02B3-C346-8897-88BBE4A01A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E17C6D-40F4-6040-BCFD-F5D3348C1D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93C5F06B-49EB-034D-B3F1-92643BE9F4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EF7E3DA-2662-F643-AF1E-49E1136AC8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738" y="2268538"/>
            <a:ext cx="1547812" cy="41989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93950" y="2268538"/>
            <a:ext cx="1549400" cy="41989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D027D35D-1E5C-A543-B9B3-FD5991EB6A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2B7CA82B-0E7C-EB43-B9F1-7F7C5FDC38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1715F583-1D58-9843-B12D-6DB05AD0EF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5C88D88-2C02-F54B-A7DC-DEC4B63776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261CE4F-4E79-2D42-9F75-B33A4A9974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2896D7DA-CA3D-F848-920E-9D80723D94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DF21BEAA-7700-684D-BF91-EF362DF539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32138" y="503238"/>
            <a:ext cx="811212" cy="5964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738" y="503238"/>
            <a:ext cx="2286000" cy="5964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0FB711A-8B32-5E45-9806-D3F329565C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63F650D5-C509-4646-BE86-810D0CCD51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C00F471A-CFC0-654B-95FF-23D206A74D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BDBAA8F2-8F2C-8742-8878-7130325435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738" y="2268538"/>
            <a:ext cx="1547812" cy="41989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93950" y="2268538"/>
            <a:ext cx="1549400" cy="41989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B3C1CD29-2B7E-514D-BE98-70234D2282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B685E84-C5EB-DF40-9CDB-06A7D37336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2119D99-3606-5B49-A11B-E6BCAB6A8E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AC8E872-F9DC-4C46-BB60-10BB1C10ED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5" y="1763713"/>
            <a:ext cx="9072563" cy="4989512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CFADC69C-2F05-5749-9186-F5F4CF6B31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B34328D2-2E54-624B-ADAA-72C80E8D97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0630AFE-13BA-1840-8635-FE490A737F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32138" y="503238"/>
            <a:ext cx="811212" cy="5964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738" y="503238"/>
            <a:ext cx="2286000" cy="5964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7AF0F3D-4E6C-9345-AD8F-C5C55D0274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C25501FB-9DC5-8D47-9EFE-5B6506D0CB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FA8A4BFA-81AC-4944-A206-FAE8C1C474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EB14C86-6FAB-2341-9B1C-8073C27010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2165350"/>
            <a:ext cx="4457700" cy="4276725"/>
          </a:xfr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2165350"/>
            <a:ext cx="4459287" cy="4276725"/>
          </a:xfr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0EAFF4C7-A3DA-E241-B92A-2039BFAE8C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F541011-12A2-984A-AE31-13B2F0B11F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40B77367-CC65-054D-A878-E76A850E73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D776254-EFFF-EC46-91DA-A5F44A0274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9DF1D82-3191-D546-B27C-F99721E2CC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554B13FB-749E-F64A-8B29-3EF9FB185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D5645695-0914-2A49-98FA-CEEB3453D3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140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14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C4452A3-D527-5243-927E-C7BA978B3D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19E05B7A-0777-0947-8EE7-3F8890103F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CCE1E45F-8636-7949-B70D-8174BB0A7C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F9EEAA12-F284-2940-B115-05ABAC6CBC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301625"/>
            <a:ext cx="3249612" cy="6140450"/>
          </a:xfr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05250" y="301625"/>
            <a:ext cx="3249613" cy="6140450"/>
          </a:xfr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CDE78068-A5BE-9D46-8768-5CB8147258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F2B2BBB4-9E16-4942-AAFA-F9AF66215B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4FB15D4F-E521-F54F-9E3F-5208151124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12F962C2-EE58-CA44-B4CE-7BF2A5ABC4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430B37A3-C057-6E4C-A133-8A76C5FF66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C8CAFFE1-9C64-2A42-8A60-3744FFEA73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6414A32F-6B45-4D45-A1A5-656273094C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7263" y="301625"/>
            <a:ext cx="2266950" cy="614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DA3EFB7-B38E-AF40-95E6-64B05C2FA8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1763713"/>
            <a:ext cx="9072563" cy="49895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700088"/>
            <a:ext cx="2266950" cy="60531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700088"/>
            <a:ext cx="6653213" cy="60531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7388" y="5059363"/>
            <a:ext cx="4270375" cy="165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0163" y="5059363"/>
            <a:ext cx="4270375" cy="165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325" y="2138363"/>
            <a:ext cx="4132263" cy="4760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6988" y="2138363"/>
            <a:ext cx="4132262" cy="4760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07250" y="1884363"/>
            <a:ext cx="2173288" cy="482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7388" y="1884363"/>
            <a:ext cx="6367462" cy="482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5" y="1763713"/>
            <a:ext cx="9072563" cy="4989512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1763713"/>
            <a:ext cx="9072563" cy="49895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700088"/>
            <a:ext cx="2266950" cy="60531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700088"/>
            <a:ext cx="6653213" cy="60531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738" y="1852613"/>
            <a:ext cx="2055812" cy="906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50" y="1852613"/>
            <a:ext cx="2055813" cy="906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600" y="403225"/>
            <a:ext cx="2173288" cy="2355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738" y="403225"/>
            <a:ext cx="6367462" cy="2355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5" y="1763713"/>
            <a:ext cx="9072563" cy="4989512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1763713"/>
            <a:ext cx="9072563" cy="49895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700088"/>
            <a:ext cx="2266950" cy="60531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700088"/>
            <a:ext cx="6653213" cy="60531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5" y="1763713"/>
            <a:ext cx="9072563" cy="4989512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1763713"/>
            <a:ext cx="9072563" cy="49895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738" y="2268538"/>
            <a:ext cx="1547812" cy="41989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93950" y="2268538"/>
            <a:ext cx="1549400" cy="41989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32138" y="503238"/>
            <a:ext cx="811212" cy="5964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738" y="503238"/>
            <a:ext cx="2286000" cy="5964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/Relationships>
</file>

<file path=ppt/slideMasters/_rels/slideMaster1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/Relationships>
</file>

<file path=ppt/slideMasters/_rels/slideMaster1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54.xml"/><Relationship Id="rId12" Type="http://schemas.openxmlformats.org/officeDocument/2006/relationships/theme" Target="../theme/theme14.xml"/><Relationship Id="rId1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45.xml"/><Relationship Id="rId3" Type="http://schemas.openxmlformats.org/officeDocument/2006/relationships/slideLayout" Target="../slideLayouts/slideLayout146.xml"/><Relationship Id="rId4" Type="http://schemas.openxmlformats.org/officeDocument/2006/relationships/slideLayout" Target="../slideLayouts/slideLayout147.xml"/><Relationship Id="rId5" Type="http://schemas.openxmlformats.org/officeDocument/2006/relationships/slideLayout" Target="../slideLayouts/slideLayout148.xml"/><Relationship Id="rId6" Type="http://schemas.openxmlformats.org/officeDocument/2006/relationships/slideLayout" Target="../slideLayouts/slideLayout149.xml"/><Relationship Id="rId7" Type="http://schemas.openxmlformats.org/officeDocument/2006/relationships/slideLayout" Target="../slideLayouts/slideLayout150.xml"/><Relationship Id="rId8" Type="http://schemas.openxmlformats.org/officeDocument/2006/relationships/slideLayout" Target="../slideLayouts/slideLayout151.xml"/><Relationship Id="rId9" Type="http://schemas.openxmlformats.org/officeDocument/2006/relationships/slideLayout" Target="../slideLayouts/slideLayout152.xml"/><Relationship Id="rId10" Type="http://schemas.openxmlformats.org/officeDocument/2006/relationships/slideLayout" Target="../slideLayouts/slideLayout153.xml"/></Relationships>
</file>

<file path=ppt/slideMasters/_rels/slideMaster1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65.xml"/><Relationship Id="rId12" Type="http://schemas.openxmlformats.org/officeDocument/2006/relationships/theme" Target="../theme/theme15.xml"/><Relationship Id="rId1" Type="http://schemas.openxmlformats.org/officeDocument/2006/relationships/slideLayout" Target="../slideLayouts/slideLayout155.xml"/><Relationship Id="rId2" Type="http://schemas.openxmlformats.org/officeDocument/2006/relationships/slideLayout" Target="../slideLayouts/slideLayout156.xml"/><Relationship Id="rId3" Type="http://schemas.openxmlformats.org/officeDocument/2006/relationships/slideLayout" Target="../slideLayouts/slideLayout157.xml"/><Relationship Id="rId4" Type="http://schemas.openxmlformats.org/officeDocument/2006/relationships/slideLayout" Target="../slideLayouts/slideLayout158.xml"/><Relationship Id="rId5" Type="http://schemas.openxmlformats.org/officeDocument/2006/relationships/slideLayout" Target="../slideLayouts/slideLayout159.xml"/><Relationship Id="rId6" Type="http://schemas.openxmlformats.org/officeDocument/2006/relationships/slideLayout" Target="../slideLayouts/slideLayout160.xml"/><Relationship Id="rId7" Type="http://schemas.openxmlformats.org/officeDocument/2006/relationships/slideLayout" Target="../slideLayouts/slideLayout161.xml"/><Relationship Id="rId8" Type="http://schemas.openxmlformats.org/officeDocument/2006/relationships/slideLayout" Target="../slideLayouts/slideLayout162.xml"/><Relationship Id="rId9" Type="http://schemas.openxmlformats.org/officeDocument/2006/relationships/slideLayout" Target="../slideLayouts/slideLayout163.xml"/><Relationship Id="rId10" Type="http://schemas.openxmlformats.org/officeDocument/2006/relationships/slideLayout" Target="../slideLayouts/slideLayout164.xml"/></Relationships>
</file>

<file path=ppt/slideMasters/_rels/slideMaster1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76.xml"/><Relationship Id="rId12" Type="http://schemas.openxmlformats.org/officeDocument/2006/relationships/theme" Target="../theme/theme16.xml"/><Relationship Id="rId1" Type="http://schemas.openxmlformats.org/officeDocument/2006/relationships/slideLayout" Target="../slideLayouts/slideLayout166.xml"/><Relationship Id="rId2" Type="http://schemas.openxmlformats.org/officeDocument/2006/relationships/slideLayout" Target="../slideLayouts/slideLayout167.xml"/><Relationship Id="rId3" Type="http://schemas.openxmlformats.org/officeDocument/2006/relationships/slideLayout" Target="../slideLayouts/slideLayout168.xml"/><Relationship Id="rId4" Type="http://schemas.openxmlformats.org/officeDocument/2006/relationships/slideLayout" Target="../slideLayouts/slideLayout169.xml"/><Relationship Id="rId5" Type="http://schemas.openxmlformats.org/officeDocument/2006/relationships/slideLayout" Target="../slideLayouts/slideLayout170.xml"/><Relationship Id="rId6" Type="http://schemas.openxmlformats.org/officeDocument/2006/relationships/slideLayout" Target="../slideLayouts/slideLayout171.xml"/><Relationship Id="rId7" Type="http://schemas.openxmlformats.org/officeDocument/2006/relationships/slideLayout" Target="../slideLayouts/slideLayout172.xml"/><Relationship Id="rId8" Type="http://schemas.openxmlformats.org/officeDocument/2006/relationships/slideLayout" Target="../slideLayouts/slideLayout173.xml"/><Relationship Id="rId9" Type="http://schemas.openxmlformats.org/officeDocument/2006/relationships/slideLayout" Target="../slideLayouts/slideLayout174.xml"/><Relationship Id="rId10" Type="http://schemas.openxmlformats.org/officeDocument/2006/relationships/slideLayout" Target="../slideLayouts/slideLayout175.xml"/></Relationships>
</file>

<file path=ppt/slideMasters/_rels/slideMaster1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87.xml"/><Relationship Id="rId12" Type="http://schemas.openxmlformats.org/officeDocument/2006/relationships/theme" Target="../theme/theme17.xml"/><Relationship Id="rId1" Type="http://schemas.openxmlformats.org/officeDocument/2006/relationships/slideLayout" Target="../slideLayouts/slideLayout177.xml"/><Relationship Id="rId2" Type="http://schemas.openxmlformats.org/officeDocument/2006/relationships/slideLayout" Target="../slideLayouts/slideLayout178.xml"/><Relationship Id="rId3" Type="http://schemas.openxmlformats.org/officeDocument/2006/relationships/slideLayout" Target="../slideLayouts/slideLayout179.xml"/><Relationship Id="rId4" Type="http://schemas.openxmlformats.org/officeDocument/2006/relationships/slideLayout" Target="../slideLayouts/slideLayout180.xml"/><Relationship Id="rId5" Type="http://schemas.openxmlformats.org/officeDocument/2006/relationships/slideLayout" Target="../slideLayouts/slideLayout181.xml"/><Relationship Id="rId6" Type="http://schemas.openxmlformats.org/officeDocument/2006/relationships/slideLayout" Target="../slideLayouts/slideLayout182.xml"/><Relationship Id="rId7" Type="http://schemas.openxmlformats.org/officeDocument/2006/relationships/slideLayout" Target="../slideLayouts/slideLayout183.xml"/><Relationship Id="rId8" Type="http://schemas.openxmlformats.org/officeDocument/2006/relationships/slideLayout" Target="../slideLayouts/slideLayout184.xml"/><Relationship Id="rId9" Type="http://schemas.openxmlformats.org/officeDocument/2006/relationships/slideLayout" Target="../slideLayouts/slideLayout185.xml"/><Relationship Id="rId10" Type="http://schemas.openxmlformats.org/officeDocument/2006/relationships/slideLayout" Target="../slideLayouts/slideLayout186.xml"/></Relationships>
</file>

<file path=ppt/slideMasters/_rels/slideMaster1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98.xml"/><Relationship Id="rId12" Type="http://schemas.openxmlformats.org/officeDocument/2006/relationships/theme" Target="../theme/theme18.xml"/><Relationship Id="rId1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89.xml"/><Relationship Id="rId3" Type="http://schemas.openxmlformats.org/officeDocument/2006/relationships/slideLayout" Target="../slideLayouts/slideLayout190.xml"/><Relationship Id="rId4" Type="http://schemas.openxmlformats.org/officeDocument/2006/relationships/slideLayout" Target="../slideLayouts/slideLayout191.xml"/><Relationship Id="rId5" Type="http://schemas.openxmlformats.org/officeDocument/2006/relationships/slideLayout" Target="../slideLayouts/slideLayout192.xml"/><Relationship Id="rId6" Type="http://schemas.openxmlformats.org/officeDocument/2006/relationships/slideLayout" Target="../slideLayouts/slideLayout193.xml"/><Relationship Id="rId7" Type="http://schemas.openxmlformats.org/officeDocument/2006/relationships/slideLayout" Target="../slideLayouts/slideLayout194.xml"/><Relationship Id="rId8" Type="http://schemas.openxmlformats.org/officeDocument/2006/relationships/slideLayout" Target="../slideLayouts/slideLayout195.xml"/><Relationship Id="rId9" Type="http://schemas.openxmlformats.org/officeDocument/2006/relationships/slideLayout" Target="../slideLayouts/slideLayout196.xml"/><Relationship Id="rId10" Type="http://schemas.openxmlformats.org/officeDocument/2006/relationships/slideLayout" Target="../slideLayouts/slideLayout197.xml"/></Relationships>
</file>

<file path=ppt/slideMasters/_rels/slideMaster1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09.xml"/><Relationship Id="rId12" Type="http://schemas.openxmlformats.org/officeDocument/2006/relationships/theme" Target="../theme/theme19.xml"/><Relationship Id="rId1" Type="http://schemas.openxmlformats.org/officeDocument/2006/relationships/slideLayout" Target="../slideLayouts/slideLayout199.xml"/><Relationship Id="rId2" Type="http://schemas.openxmlformats.org/officeDocument/2006/relationships/slideLayout" Target="../slideLayouts/slideLayout200.xml"/><Relationship Id="rId3" Type="http://schemas.openxmlformats.org/officeDocument/2006/relationships/slideLayout" Target="../slideLayouts/slideLayout201.xml"/><Relationship Id="rId4" Type="http://schemas.openxmlformats.org/officeDocument/2006/relationships/slideLayout" Target="../slideLayouts/slideLayout202.xml"/><Relationship Id="rId5" Type="http://schemas.openxmlformats.org/officeDocument/2006/relationships/slideLayout" Target="../slideLayouts/slideLayout203.xml"/><Relationship Id="rId6" Type="http://schemas.openxmlformats.org/officeDocument/2006/relationships/slideLayout" Target="../slideLayouts/slideLayout204.xml"/><Relationship Id="rId7" Type="http://schemas.openxmlformats.org/officeDocument/2006/relationships/slideLayout" Target="../slideLayouts/slideLayout205.xml"/><Relationship Id="rId8" Type="http://schemas.openxmlformats.org/officeDocument/2006/relationships/slideLayout" Target="../slideLayouts/slideLayout206.xml"/><Relationship Id="rId9" Type="http://schemas.openxmlformats.org/officeDocument/2006/relationships/slideLayout" Target="../slideLayouts/slideLayout207.xml"/><Relationship Id="rId10" Type="http://schemas.openxmlformats.org/officeDocument/2006/relationships/slideLayout" Target="../slideLayouts/slideLayout208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2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0.xml"/><Relationship Id="rId12" Type="http://schemas.openxmlformats.org/officeDocument/2006/relationships/slideLayout" Target="../slideLayouts/slideLayout221.xml"/><Relationship Id="rId13" Type="http://schemas.openxmlformats.org/officeDocument/2006/relationships/theme" Target="../theme/theme20.xml"/><Relationship Id="rId1" Type="http://schemas.openxmlformats.org/officeDocument/2006/relationships/slideLayout" Target="../slideLayouts/slideLayout210.xml"/><Relationship Id="rId2" Type="http://schemas.openxmlformats.org/officeDocument/2006/relationships/slideLayout" Target="../slideLayouts/slideLayout211.xml"/><Relationship Id="rId3" Type="http://schemas.openxmlformats.org/officeDocument/2006/relationships/slideLayout" Target="../slideLayouts/slideLayout212.xml"/><Relationship Id="rId4" Type="http://schemas.openxmlformats.org/officeDocument/2006/relationships/slideLayout" Target="../slideLayouts/slideLayout213.xml"/><Relationship Id="rId5" Type="http://schemas.openxmlformats.org/officeDocument/2006/relationships/slideLayout" Target="../slideLayouts/slideLayout214.xml"/><Relationship Id="rId6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6.xml"/><Relationship Id="rId8" Type="http://schemas.openxmlformats.org/officeDocument/2006/relationships/slideLayout" Target="../slideLayouts/slideLayout217.xml"/><Relationship Id="rId9" Type="http://schemas.openxmlformats.org/officeDocument/2006/relationships/slideLayout" Target="../slideLayouts/slideLayout218.xml"/><Relationship Id="rId10" Type="http://schemas.openxmlformats.org/officeDocument/2006/relationships/slideLayout" Target="../slideLayouts/slideLayout219.xml"/></Relationships>
</file>

<file path=ppt/slideMasters/_rels/slideMaster2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2.xml"/><Relationship Id="rId12" Type="http://schemas.openxmlformats.org/officeDocument/2006/relationships/theme" Target="../theme/theme21.xml"/><Relationship Id="rId1" Type="http://schemas.openxmlformats.org/officeDocument/2006/relationships/slideLayout" Target="../slideLayouts/slideLayout222.xml"/><Relationship Id="rId2" Type="http://schemas.openxmlformats.org/officeDocument/2006/relationships/slideLayout" Target="../slideLayouts/slideLayout223.xml"/><Relationship Id="rId3" Type="http://schemas.openxmlformats.org/officeDocument/2006/relationships/slideLayout" Target="../slideLayouts/slideLayout224.xml"/><Relationship Id="rId4" Type="http://schemas.openxmlformats.org/officeDocument/2006/relationships/slideLayout" Target="../slideLayouts/slideLayout225.xml"/><Relationship Id="rId5" Type="http://schemas.openxmlformats.org/officeDocument/2006/relationships/slideLayout" Target="../slideLayouts/slideLayout226.xml"/><Relationship Id="rId6" Type="http://schemas.openxmlformats.org/officeDocument/2006/relationships/slideLayout" Target="../slideLayouts/slideLayout227.xml"/><Relationship Id="rId7" Type="http://schemas.openxmlformats.org/officeDocument/2006/relationships/slideLayout" Target="../slideLayouts/slideLayout228.xml"/><Relationship Id="rId8" Type="http://schemas.openxmlformats.org/officeDocument/2006/relationships/slideLayout" Target="../slideLayouts/slideLayout229.xml"/><Relationship Id="rId9" Type="http://schemas.openxmlformats.org/officeDocument/2006/relationships/slideLayout" Target="../slideLayouts/slideLayout230.xml"/><Relationship Id="rId10" Type="http://schemas.openxmlformats.org/officeDocument/2006/relationships/slideLayout" Target="../slideLayouts/slideLayout231.xml"/></Relationships>
</file>

<file path=ppt/slideMasters/_rels/slideMaster2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3.xml"/><Relationship Id="rId12" Type="http://schemas.openxmlformats.org/officeDocument/2006/relationships/theme" Target="../theme/theme22.xml"/><Relationship Id="rId1" Type="http://schemas.openxmlformats.org/officeDocument/2006/relationships/slideLayout" Target="../slideLayouts/slideLayout233.xml"/><Relationship Id="rId2" Type="http://schemas.openxmlformats.org/officeDocument/2006/relationships/slideLayout" Target="../slideLayouts/slideLayout234.xml"/><Relationship Id="rId3" Type="http://schemas.openxmlformats.org/officeDocument/2006/relationships/slideLayout" Target="../slideLayouts/slideLayout235.xml"/><Relationship Id="rId4" Type="http://schemas.openxmlformats.org/officeDocument/2006/relationships/slideLayout" Target="../slideLayouts/slideLayout236.xml"/><Relationship Id="rId5" Type="http://schemas.openxmlformats.org/officeDocument/2006/relationships/slideLayout" Target="../slideLayouts/slideLayout237.xml"/><Relationship Id="rId6" Type="http://schemas.openxmlformats.org/officeDocument/2006/relationships/slideLayout" Target="../slideLayouts/slideLayout238.xml"/><Relationship Id="rId7" Type="http://schemas.openxmlformats.org/officeDocument/2006/relationships/slideLayout" Target="../slideLayouts/slideLayout239.xml"/><Relationship Id="rId8" Type="http://schemas.openxmlformats.org/officeDocument/2006/relationships/slideLayout" Target="../slideLayouts/slideLayout240.xml"/><Relationship Id="rId9" Type="http://schemas.openxmlformats.org/officeDocument/2006/relationships/slideLayout" Target="../slideLayouts/slideLayout241.xml"/><Relationship Id="rId10" Type="http://schemas.openxmlformats.org/officeDocument/2006/relationships/slideLayout" Target="../slideLayouts/slideLayout242.xml"/></Relationships>
</file>

<file path=ppt/slideMasters/_rels/slideMaster2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54.xml"/><Relationship Id="rId12" Type="http://schemas.openxmlformats.org/officeDocument/2006/relationships/theme" Target="../theme/theme23.xml"/><Relationship Id="rId1" Type="http://schemas.openxmlformats.org/officeDocument/2006/relationships/slideLayout" Target="../slideLayouts/slideLayout244.xml"/><Relationship Id="rId2" Type="http://schemas.openxmlformats.org/officeDocument/2006/relationships/slideLayout" Target="../slideLayouts/slideLayout245.xml"/><Relationship Id="rId3" Type="http://schemas.openxmlformats.org/officeDocument/2006/relationships/slideLayout" Target="../slideLayouts/slideLayout246.xml"/><Relationship Id="rId4" Type="http://schemas.openxmlformats.org/officeDocument/2006/relationships/slideLayout" Target="../slideLayouts/slideLayout247.xml"/><Relationship Id="rId5" Type="http://schemas.openxmlformats.org/officeDocument/2006/relationships/slideLayout" Target="../slideLayouts/slideLayout248.xml"/><Relationship Id="rId6" Type="http://schemas.openxmlformats.org/officeDocument/2006/relationships/slideLayout" Target="../slideLayouts/slideLayout249.xml"/><Relationship Id="rId7" Type="http://schemas.openxmlformats.org/officeDocument/2006/relationships/slideLayout" Target="../slideLayouts/slideLayout250.xml"/><Relationship Id="rId8" Type="http://schemas.openxmlformats.org/officeDocument/2006/relationships/slideLayout" Target="../slideLayouts/slideLayout251.xml"/><Relationship Id="rId9" Type="http://schemas.openxmlformats.org/officeDocument/2006/relationships/slideLayout" Target="../slideLayouts/slideLayout252.xml"/><Relationship Id="rId10" Type="http://schemas.openxmlformats.org/officeDocument/2006/relationships/slideLayout" Target="../slideLayouts/slideLayout253.xml"/></Relationships>
</file>

<file path=ppt/slideMasters/_rels/slideMaster2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65.xml"/><Relationship Id="rId12" Type="http://schemas.openxmlformats.org/officeDocument/2006/relationships/theme" Target="../theme/theme24.xml"/><Relationship Id="rId1" Type="http://schemas.openxmlformats.org/officeDocument/2006/relationships/slideLayout" Target="../slideLayouts/slideLayout255.xml"/><Relationship Id="rId2" Type="http://schemas.openxmlformats.org/officeDocument/2006/relationships/slideLayout" Target="../slideLayouts/slideLayout256.xml"/><Relationship Id="rId3" Type="http://schemas.openxmlformats.org/officeDocument/2006/relationships/slideLayout" Target="../slideLayouts/slideLayout257.xml"/><Relationship Id="rId4" Type="http://schemas.openxmlformats.org/officeDocument/2006/relationships/slideLayout" Target="../slideLayouts/slideLayout258.xml"/><Relationship Id="rId5" Type="http://schemas.openxmlformats.org/officeDocument/2006/relationships/slideLayout" Target="../slideLayouts/slideLayout259.xml"/><Relationship Id="rId6" Type="http://schemas.openxmlformats.org/officeDocument/2006/relationships/slideLayout" Target="../slideLayouts/slideLayout260.xml"/><Relationship Id="rId7" Type="http://schemas.openxmlformats.org/officeDocument/2006/relationships/slideLayout" Target="../slideLayouts/slideLayout261.xml"/><Relationship Id="rId8" Type="http://schemas.openxmlformats.org/officeDocument/2006/relationships/slideLayout" Target="../slideLayouts/slideLayout262.xml"/><Relationship Id="rId9" Type="http://schemas.openxmlformats.org/officeDocument/2006/relationships/slideLayout" Target="../slideLayouts/slideLayout263.xml"/><Relationship Id="rId10" Type="http://schemas.openxmlformats.org/officeDocument/2006/relationships/slideLayout" Target="../slideLayouts/slideLayout264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0080625" cy="755967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</p:pic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2138363"/>
            <a:ext cx="8416925" cy="4760912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0080625" cy="755967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</p:pic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93738" y="503238"/>
            <a:ext cx="3249612" cy="1763712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4286250" y="1089025"/>
            <a:ext cx="5102225" cy="53721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38" y="2268538"/>
            <a:ext cx="3249612" cy="4198937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0080625" cy="755967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</p:pic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1363" y="700088"/>
            <a:ext cx="8605837" cy="126047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2138363"/>
            <a:ext cx="8416925" cy="4760912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eaVert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0080625" cy="755967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</p:pic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7725" y="700088"/>
            <a:ext cx="2149475" cy="6199187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eaVert" wrap="square" lIns="0" tIns="0" rIns="0" bIns="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1363" y="700088"/>
            <a:ext cx="6302375" cy="6199187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eaVert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2165350"/>
            <a:ext cx="9069387" cy="427672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503238" y="6994525"/>
            <a:ext cx="2347912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3448050" y="6994525"/>
            <a:ext cx="3195638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994525"/>
            <a:ext cx="2346325" cy="519113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Times New Roman" charset="0"/>
                <a:ea typeface="msmincho" charset="0"/>
                <a:cs typeface="msmincho" charset="0"/>
              </a:defRPr>
            </a:lvl1pPr>
          </a:lstStyle>
          <a:p>
            <a:fld id="{50A6CCB1-04B2-424F-92E2-7F069063394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60475" y="1236663"/>
            <a:ext cx="7558088" cy="2630487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/>
        </p:nvSpPr>
        <p:spPr bwMode="auto">
          <a:xfrm>
            <a:off x="1260475" y="3970338"/>
            <a:ext cx="7558088" cy="1824037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lIns="0" tIns="0" rIns="0" bIns="0" anchorCtr="1">
            <a:prstTxWarp prst="textNoShape">
              <a:avLst/>
            </a:prstTxWarp>
          </a:bodyPr>
          <a:lstStyle/>
          <a:p>
            <a:pPr algn="ctr"/>
            <a:r>
              <a:rPr lang="en-GB" sz="3200">
                <a:solidFill>
                  <a:srgbClr val="000000"/>
                </a:solidFill>
                <a:ea typeface="SimSun" charset="-122"/>
                <a:cs typeface="SimSun" charset="-122"/>
              </a:rPr>
              <a:t>Click to edit Master subtitle style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03238" y="6994525"/>
            <a:ext cx="2347912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448050" y="6994525"/>
            <a:ext cx="3195638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994525"/>
            <a:ext cx="2346325" cy="519113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Times New Roman" charset="0"/>
                <a:ea typeface="msmincho" charset="0"/>
                <a:cs typeface="msmincho" charset="0"/>
              </a:defRPr>
            </a:lvl1pPr>
          </a:lstStyle>
          <a:p>
            <a:fld id="{2C9BB009-A886-CA42-8626-7A2CC34AA95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03238" y="2165350"/>
            <a:ext cx="9070975" cy="4278313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Aft>
                <a:spcPts val="1413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>
                <a:solidFill>
                  <a:srgbClr val="FFFFFF"/>
                </a:solidFill>
                <a:ea typeface="SimSun" charset="-122"/>
                <a:cs typeface="SimSun" charset="-122"/>
              </a:rPr>
              <a:t>Click to edit Master text styles</a:t>
            </a:r>
            <a:br>
              <a:rPr lang="en-US" sz="3200">
                <a:solidFill>
                  <a:srgbClr val="FFFFFF"/>
                </a:solidFill>
                <a:ea typeface="SimSun" charset="-122"/>
                <a:cs typeface="SimSun" charset="-122"/>
              </a:rPr>
            </a:br>
            <a: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Second level</a:t>
            </a:r>
            <a:b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Third level</a:t>
            </a:r>
            <a:b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Fourth level</a:t>
            </a:r>
            <a:b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Fifth level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503238" y="6994525"/>
            <a:ext cx="2347912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448050" y="6994525"/>
            <a:ext cx="3195638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994525"/>
            <a:ext cx="2346325" cy="519113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Times New Roman" charset="0"/>
                <a:ea typeface="msmincho" charset="0"/>
                <a:cs typeface="msmincho" charset="0"/>
              </a:defRPr>
            </a:lvl1pPr>
          </a:lstStyle>
          <a:p>
            <a:fld id="{84AE265B-F9F8-7540-8947-D13781B59A5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7388" y="1884363"/>
            <a:ext cx="8693150" cy="314325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5059363"/>
            <a:ext cx="8693150" cy="16510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503238" y="6994525"/>
            <a:ext cx="2347912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448050" y="6994525"/>
            <a:ext cx="3195638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994525"/>
            <a:ext cx="2346325" cy="519113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Times New Roman" charset="0"/>
                <a:ea typeface="msmincho" charset="0"/>
                <a:cs typeface="msmincho" charset="0"/>
              </a:defRPr>
            </a:lvl1pPr>
          </a:lstStyle>
          <a:p>
            <a:fld id="{041F9B77-AA26-6D40-A9B7-8A8E26B7C73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503238" y="2165350"/>
            <a:ext cx="4459287" cy="4278313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Aft>
                <a:spcPts val="1413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sz="3200">
                <a:solidFill>
                  <a:srgbClr val="FFFFFF"/>
                </a:solidFill>
                <a:ea typeface="SimSun" charset="-122"/>
                <a:cs typeface="SimSun" charset="-122"/>
              </a:rPr>
              <a:t>Click to edit Master text styles</a:t>
            </a:r>
            <a:br>
              <a:rPr lang="en-US" sz="3200">
                <a:solidFill>
                  <a:srgbClr val="FFFFFF"/>
                </a:solidFill>
                <a:ea typeface="SimSun" charset="-122"/>
                <a:cs typeface="SimSun" charset="-122"/>
              </a:rPr>
            </a:br>
            <a: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Second level</a:t>
            </a:r>
            <a:b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Third level</a:t>
            </a:r>
            <a:b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Fourth level</a:t>
            </a:r>
            <a:b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Fifth level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5114925" y="2165350"/>
            <a:ext cx="4460875" cy="4278313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Aft>
                <a:spcPts val="1413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sz="3200">
                <a:solidFill>
                  <a:srgbClr val="FFFFFF"/>
                </a:solidFill>
                <a:ea typeface="SimSun" charset="-122"/>
                <a:cs typeface="SimSun" charset="-122"/>
              </a:rPr>
              <a:t>Click to edit Master text styles</a:t>
            </a:r>
            <a:br>
              <a:rPr lang="en-US" sz="3200">
                <a:solidFill>
                  <a:srgbClr val="FFFFFF"/>
                </a:solidFill>
                <a:ea typeface="SimSun" charset="-122"/>
                <a:cs typeface="SimSun" charset="-122"/>
              </a:rPr>
            </a:br>
            <a: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Second level</a:t>
            </a:r>
            <a:b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Third level</a:t>
            </a:r>
            <a:b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Fourth level</a:t>
            </a:r>
            <a:b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Fifth level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03238" y="6994525"/>
            <a:ext cx="2347912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3448050" y="6994525"/>
            <a:ext cx="3195638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994525"/>
            <a:ext cx="2346325" cy="519113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Times New Roman" charset="0"/>
                <a:ea typeface="msmincho" charset="0"/>
                <a:cs typeface="msmincho" charset="0"/>
              </a:defRPr>
            </a:lvl1pPr>
          </a:lstStyle>
          <a:p>
            <a:fld id="{9A884A0D-38A7-5840-840F-8CF1AAE205E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93738" y="403225"/>
            <a:ext cx="8693150" cy="1458913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38" y="1852613"/>
            <a:ext cx="4264025" cy="906462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693738" y="2760663"/>
            <a:ext cx="4265612" cy="4062412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Aft>
                <a:spcPts val="1413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3200">
                <a:solidFill>
                  <a:srgbClr val="FFFFFF"/>
                </a:solidFill>
                <a:ea typeface="SimSun" charset="-122"/>
                <a:cs typeface="SimSun" charset="-122"/>
              </a:rPr>
              <a:t>Click to edit Master text styles</a:t>
            </a:r>
            <a:br>
              <a:rPr lang="en-US" sz="3200">
                <a:solidFill>
                  <a:srgbClr val="FFFFFF"/>
                </a:solidFill>
                <a:ea typeface="SimSun" charset="-122"/>
                <a:cs typeface="SimSun" charset="-122"/>
              </a:rPr>
            </a:br>
            <a: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Second level</a:t>
            </a:r>
            <a:b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Third level</a:t>
            </a:r>
            <a:b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Fourth level</a:t>
            </a:r>
            <a:b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Fifth level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5103813" y="2760663"/>
            <a:ext cx="4284662" cy="4062412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Aft>
                <a:spcPts val="1413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3200">
                <a:solidFill>
                  <a:srgbClr val="FFFFFF"/>
                </a:solidFill>
                <a:ea typeface="SimSun" charset="-122"/>
                <a:cs typeface="SimSun" charset="-122"/>
              </a:rPr>
              <a:t>Click to edit Master text styles</a:t>
            </a:r>
            <a:br>
              <a:rPr lang="en-US" sz="3200">
                <a:solidFill>
                  <a:srgbClr val="FFFFFF"/>
                </a:solidFill>
                <a:ea typeface="SimSun" charset="-122"/>
                <a:cs typeface="SimSun" charset="-122"/>
              </a:rPr>
            </a:br>
            <a: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Second level</a:t>
            </a:r>
            <a:b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Third level</a:t>
            </a:r>
            <a:b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Fourth level</a:t>
            </a:r>
            <a:b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Fifth level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503238" y="6994525"/>
            <a:ext cx="2347912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448050" y="6994525"/>
            <a:ext cx="3195638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994525"/>
            <a:ext cx="2346325" cy="519113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Times New Roman" charset="0"/>
                <a:ea typeface="msmincho" charset="0"/>
                <a:cs typeface="msmincho" charset="0"/>
              </a:defRPr>
            </a:lvl1pPr>
          </a:lstStyle>
          <a:p>
            <a:fld id="{514E2428-E1A1-8945-A398-DE12B1850F6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503238" y="6994525"/>
            <a:ext cx="2347912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448050" y="6994525"/>
            <a:ext cx="3195638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994525"/>
            <a:ext cx="2346325" cy="519113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Times New Roman" charset="0"/>
                <a:ea typeface="msmincho" charset="0"/>
                <a:cs typeface="msmincho" charset="0"/>
              </a:defRPr>
            </a:lvl1pPr>
          </a:lstStyle>
          <a:p>
            <a:fld id="{78335295-4338-4746-9881-AD2461084D6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0080625" cy="755967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75" y="1236663"/>
            <a:ext cx="7558088" cy="2630487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/>
        </p:nvSpPr>
        <p:spPr bwMode="auto">
          <a:xfrm>
            <a:off x="1260475" y="3970338"/>
            <a:ext cx="7558088" cy="1824037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lIns="0" tIns="0" rIns="0" bIns="0" anchorCtr="1">
            <a:prstTxWarp prst="textNoShape">
              <a:avLst/>
            </a:prstTxWarp>
          </a:bodyPr>
          <a:lstStyle/>
          <a:p>
            <a:pPr algn="ctr"/>
            <a:r>
              <a:rPr lang="en-GB" sz="3200">
                <a:solidFill>
                  <a:srgbClr val="000000"/>
                </a:solidFill>
                <a:ea typeface="SimSun" charset="-122"/>
                <a:cs typeface="SimSun" charset="-122"/>
              </a:rPr>
              <a:t>Click to edit Master subtitle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503238" y="6994525"/>
            <a:ext cx="2347912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3448050" y="6994525"/>
            <a:ext cx="3195638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994525"/>
            <a:ext cx="2346325" cy="519113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Times New Roman" charset="0"/>
                <a:ea typeface="msmincho" charset="0"/>
                <a:cs typeface="msmincho" charset="0"/>
              </a:defRPr>
            </a:lvl1pPr>
          </a:lstStyle>
          <a:p>
            <a:fld id="{5E595693-582A-D446-8DC0-A7DE4BBB977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70975" cy="126047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70975" cy="498792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  <p:sldLayoutId id="2147483936" r:id="rId12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93738" y="503238"/>
            <a:ext cx="3249612" cy="1763712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4286250" y="1089025"/>
            <a:ext cx="5102225" cy="53721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Aft>
                <a:spcPts val="1413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US" sz="3200">
                <a:solidFill>
                  <a:srgbClr val="FFFFFF"/>
                </a:solidFill>
                <a:ea typeface="SimSun" charset="-122"/>
                <a:cs typeface="SimSun" charset="-122"/>
              </a:rPr>
              <a:t>Click to edit Master text styles</a:t>
            </a:r>
            <a:br>
              <a:rPr lang="en-US" sz="3200">
                <a:solidFill>
                  <a:srgbClr val="FFFFFF"/>
                </a:solidFill>
                <a:ea typeface="SimSun" charset="-122"/>
                <a:cs typeface="SimSun" charset="-122"/>
              </a:rPr>
            </a:br>
            <a:r>
              <a:rPr lang="en-US" sz="28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Second level</a:t>
            </a:r>
            <a:br>
              <a:rPr lang="en-US" sz="28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Third level</a:t>
            </a:r>
            <a:b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Fourth level</a:t>
            </a:r>
            <a:b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Fifth level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38" y="2268538"/>
            <a:ext cx="3249612" cy="4198937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503238" y="6994525"/>
            <a:ext cx="2347912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3448050" y="6994525"/>
            <a:ext cx="3195638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994525"/>
            <a:ext cx="2346325" cy="519113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Times New Roman" charset="0"/>
                <a:ea typeface="msmincho" charset="0"/>
                <a:cs typeface="msmincho" charset="0"/>
              </a:defRPr>
            </a:lvl1pPr>
          </a:lstStyle>
          <a:p>
            <a:fld id="{9414AE74-C74D-F04C-BEB2-6D6DDC6D193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93738" y="503238"/>
            <a:ext cx="3249612" cy="1763712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4286250" y="1089025"/>
            <a:ext cx="5102225" cy="53721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38" y="2268538"/>
            <a:ext cx="3249612" cy="4198937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03238" y="6994525"/>
            <a:ext cx="2347912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3448050" y="6994525"/>
            <a:ext cx="3195638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994525"/>
            <a:ext cx="2346325" cy="519113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Times New Roman" charset="0"/>
                <a:ea typeface="msmincho" charset="0"/>
                <a:cs typeface="msmincho" charset="0"/>
              </a:defRPr>
            </a:lvl1pPr>
          </a:lstStyle>
          <a:p>
            <a:fld id="{B17B618A-60E9-3942-AB69-C0E427A91EF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2165350"/>
            <a:ext cx="9069387" cy="427672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eaVert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503238" y="6994525"/>
            <a:ext cx="2347912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3448050" y="6994525"/>
            <a:ext cx="3195638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994525"/>
            <a:ext cx="2346325" cy="519113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Times New Roman" charset="0"/>
                <a:ea typeface="msmincho" charset="0"/>
                <a:cs typeface="msmincho" charset="0"/>
              </a:defRPr>
            </a:lvl1pPr>
          </a:lstStyle>
          <a:p>
            <a:fld id="{27114247-EC9F-F545-89FF-2EB57711AEC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08850" y="301625"/>
            <a:ext cx="2265363" cy="614045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eaVert" wrap="square" lIns="0" tIns="0" rIns="0" bIns="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301625"/>
            <a:ext cx="6651625" cy="614045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eaVert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503238" y="6994525"/>
            <a:ext cx="2347912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448050" y="6994525"/>
            <a:ext cx="3195638" cy="5207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994525"/>
            <a:ext cx="2346325" cy="519113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Times New Roman" charset="0"/>
                <a:ea typeface="msmincho" charset="0"/>
                <a:cs typeface="msmincho" charset="0"/>
              </a:defRPr>
            </a:lvl1pPr>
          </a:lstStyle>
          <a:p>
            <a:fld id="{15F9019D-279A-9E43-A37D-08211E2EA40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0080625" cy="755967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1363" y="700088"/>
            <a:ext cx="8605837" cy="126047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22325" y="2138363"/>
            <a:ext cx="8418513" cy="47625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333333"/>
                </a:solidFill>
                <a:ea typeface="SimSun" charset="-122"/>
                <a:cs typeface="SimSun" charset="-122"/>
              </a:rPr>
              <a:t>Click to edit Master text styles</a:t>
            </a:r>
            <a:br>
              <a:rPr lang="en-US" sz="3200">
                <a:solidFill>
                  <a:srgbClr val="333333"/>
                </a:solidFill>
                <a:ea typeface="SimSun" charset="-122"/>
                <a:cs typeface="SimSun" charset="-122"/>
              </a:rPr>
            </a:br>
            <a: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Second level</a:t>
            </a:r>
            <a:b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Third level</a:t>
            </a:r>
            <a:b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Fourth level</a:t>
            </a:r>
            <a:b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0080625" cy="755967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7388" y="1884363"/>
            <a:ext cx="8693150" cy="314325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5059363"/>
            <a:ext cx="8693150" cy="16510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0080625" cy="755967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1363" y="700088"/>
            <a:ext cx="8605837" cy="126047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822325" y="2138363"/>
            <a:ext cx="4132263" cy="47625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3200">
                <a:solidFill>
                  <a:srgbClr val="333333"/>
                </a:solidFill>
                <a:ea typeface="SimSun" charset="-122"/>
                <a:cs typeface="SimSun" charset="-122"/>
              </a:rPr>
              <a:t>Click to edit Master text styles</a:t>
            </a:r>
            <a:br>
              <a:rPr lang="en-US" sz="3200">
                <a:solidFill>
                  <a:srgbClr val="333333"/>
                </a:solidFill>
                <a:ea typeface="SimSun" charset="-122"/>
                <a:cs typeface="SimSun" charset="-122"/>
              </a:rPr>
            </a:br>
            <a: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Second level</a:t>
            </a:r>
            <a:b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Third level</a:t>
            </a:r>
            <a:b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Fourth level</a:t>
            </a:r>
            <a:b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Fifth level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5106988" y="2138363"/>
            <a:ext cx="4133850" cy="47625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3200">
                <a:solidFill>
                  <a:srgbClr val="333333"/>
                </a:solidFill>
                <a:ea typeface="SimSun" charset="-122"/>
                <a:cs typeface="SimSun" charset="-122"/>
              </a:rPr>
              <a:t>Click to edit Master text styles</a:t>
            </a:r>
            <a:br>
              <a:rPr lang="en-US" sz="3200">
                <a:solidFill>
                  <a:srgbClr val="333333"/>
                </a:solidFill>
                <a:ea typeface="SimSun" charset="-122"/>
                <a:cs typeface="SimSun" charset="-122"/>
              </a:rPr>
            </a:br>
            <a: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Second level</a:t>
            </a:r>
            <a:b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Third level</a:t>
            </a:r>
            <a:b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Fourth level</a:t>
            </a:r>
            <a:b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0080625" cy="755967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93738" y="403225"/>
            <a:ext cx="8693150" cy="1458913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38" y="1852613"/>
            <a:ext cx="4264025" cy="906462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693738" y="2760663"/>
            <a:ext cx="4265612" cy="4062412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3200">
                <a:solidFill>
                  <a:srgbClr val="333333"/>
                </a:solidFill>
                <a:ea typeface="SimSun" charset="-122"/>
                <a:cs typeface="SimSun" charset="-122"/>
              </a:rPr>
              <a:t>Click to edit Master text styles</a:t>
            </a:r>
            <a:br>
              <a:rPr lang="en-US" sz="3200">
                <a:solidFill>
                  <a:srgbClr val="333333"/>
                </a:solidFill>
                <a:ea typeface="SimSun" charset="-122"/>
                <a:cs typeface="SimSun" charset="-122"/>
              </a:rPr>
            </a:br>
            <a: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Second level</a:t>
            </a:r>
            <a:b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Third level</a:t>
            </a:r>
            <a:b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Fourth level</a:t>
            </a:r>
            <a:b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Fifth level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5103813" y="2760663"/>
            <a:ext cx="4284662" cy="4062412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3200">
                <a:solidFill>
                  <a:srgbClr val="333333"/>
                </a:solidFill>
                <a:ea typeface="SimSun" charset="-122"/>
                <a:cs typeface="SimSun" charset="-122"/>
              </a:rPr>
              <a:t>Click to edit Master text styles</a:t>
            </a:r>
            <a:br>
              <a:rPr lang="en-US" sz="3200">
                <a:solidFill>
                  <a:srgbClr val="333333"/>
                </a:solidFill>
                <a:ea typeface="SimSun" charset="-122"/>
                <a:cs typeface="SimSun" charset="-122"/>
              </a:rPr>
            </a:br>
            <a: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Second level</a:t>
            </a:r>
            <a:b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Third level</a:t>
            </a:r>
            <a:b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Fourth level</a:t>
            </a:r>
            <a:b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0080625" cy="755967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</p:pic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1363" y="700088"/>
            <a:ext cx="8605837" cy="126047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0080625" cy="755967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0080625" cy="7559675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</p:pic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93738" y="503238"/>
            <a:ext cx="3249612" cy="1763712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4286250" y="1089025"/>
            <a:ext cx="5102225" cy="5372100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US" sz="3200">
                <a:solidFill>
                  <a:srgbClr val="333333"/>
                </a:solidFill>
                <a:ea typeface="SimSun" charset="-122"/>
                <a:cs typeface="SimSun" charset="-122"/>
              </a:rPr>
              <a:t>Click to edit Master text styles</a:t>
            </a:r>
            <a:br>
              <a:rPr lang="en-US" sz="3200">
                <a:solidFill>
                  <a:srgbClr val="333333"/>
                </a:solidFill>
                <a:ea typeface="SimSun" charset="-122"/>
                <a:cs typeface="SimSun" charset="-122"/>
              </a:rPr>
            </a:br>
            <a:r>
              <a:rPr lang="en-US" sz="28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Second level</a:t>
            </a:r>
            <a:br>
              <a:rPr lang="en-US" sz="28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Third level</a:t>
            </a:r>
            <a:br>
              <a:rPr lang="en-US" sz="24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Fourth level</a:t>
            </a:r>
            <a:b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</a:br>
            <a:r>
              <a:rPr lang="en-US" sz="2000">
                <a:solidFill>
                  <a:srgbClr val="000000"/>
                </a:solidFill>
                <a:latin typeface="Calibri" charset="0"/>
                <a:ea typeface="SimSun" charset="-122"/>
                <a:cs typeface="SimSun" charset="-122"/>
              </a:rPr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38" y="2268538"/>
            <a:ext cx="3249612" cy="4198937"/>
          </a:xfrm>
          <a:prstGeom prst="rect">
            <a:avLst/>
          </a:prstGeom>
          <a:noFill/>
          <a:ln w="12600" cap="flat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596900"/>
            <a:ext cx="9070975" cy="669925"/>
          </a:xfrm>
          <a:ln/>
        </p:spPr>
        <p:txBody>
          <a:bodyPr vert="horz" anchorCtr="1"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b="1" dirty="0">
                <a:solidFill>
                  <a:srgbClr val="FFFFFF"/>
                </a:solidFill>
              </a:rPr>
              <a:t>Personal Evangelism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03238" y="3727450"/>
            <a:ext cx="9070975" cy="1154113"/>
          </a:xfrm>
          <a:ln/>
        </p:spPr>
        <p:txBody>
          <a:bodyPr vert="eaVert" tIns="0" anchor="ctr" anchorCtr="1"/>
          <a:lstStyle/>
          <a:p>
            <a:pPr>
              <a:lnSpc>
                <a:spcPct val="100000"/>
              </a:lnSpc>
              <a:spcAft>
                <a:spcPts val="1413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>
              <a:solidFill>
                <a:srgbClr val="FFFFFF"/>
              </a:solidFill>
            </a:endParaRPr>
          </a:p>
          <a:p>
            <a:pPr>
              <a:lnSpc>
                <a:spcPct val="100000"/>
              </a:lnSpc>
              <a:spcAft>
                <a:spcPts val="1413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731838" y="2138363"/>
            <a:ext cx="8418512" cy="3155950"/>
          </a:xfrm>
          <a:ln/>
        </p:spPr>
        <p:txBody>
          <a:bodyPr vert="horz" tIns="0"/>
          <a:lstStyle/>
          <a:p>
            <a:pPr marL="0" indent="0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 How about you or me?</a:t>
            </a:r>
            <a:endParaRPr lang="en-US" dirty="0" smtClean="0">
              <a:solidFill>
                <a:srgbClr val="FFFFFF"/>
              </a:solidFill>
            </a:endParaRP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 smtClean="0">
                <a:solidFill>
                  <a:srgbClr val="FFFFFF"/>
                </a:solidFill>
              </a:rPr>
              <a:t>We </a:t>
            </a:r>
            <a:r>
              <a:rPr lang="en-US" dirty="0">
                <a:solidFill>
                  <a:srgbClr val="FFFFFF"/>
                </a:solidFill>
              </a:rPr>
              <a:t>must be good</a:t>
            </a:r>
            <a:r>
              <a:rPr lang="en-US" dirty="0" smtClean="0">
                <a:solidFill>
                  <a:srgbClr val="FFFFFF"/>
                </a:solidFill>
              </a:rPr>
              <a:t> Christian </a:t>
            </a:r>
            <a:r>
              <a:rPr lang="en-US" dirty="0">
                <a:solidFill>
                  <a:srgbClr val="FFFFFF"/>
                </a:solidFill>
              </a:rPr>
              <a:t>examples to  </a:t>
            </a:r>
            <a:r>
              <a:rPr lang="en-US" dirty="0" smtClean="0">
                <a:solidFill>
                  <a:srgbClr val="FFFFFF"/>
                </a:solidFill>
              </a:rPr>
              <a:t> back </a:t>
            </a:r>
            <a:r>
              <a:rPr lang="en-US" dirty="0">
                <a:solidFill>
                  <a:srgbClr val="FFFFFF"/>
                </a:solidFill>
              </a:rPr>
              <a:t>up our message</a:t>
            </a:r>
          </a:p>
          <a:p>
            <a:pPr marL="0" indent="0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dirty="0">
              <a:solidFill>
                <a:srgbClr val="FFFFFF"/>
              </a:solidFill>
            </a:endParaRPr>
          </a:p>
          <a:p>
            <a:pPr marL="0" indent="0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596900"/>
            <a:ext cx="9070975" cy="669925"/>
          </a:xfrm>
          <a:ln/>
        </p:spPr>
        <p:txBody>
          <a:bodyPr vert="horz" anchorCtr="1"/>
          <a:lstStyle/>
          <a:p>
            <a:pPr marL="215900" indent="-215900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b="1" dirty="0">
                <a:solidFill>
                  <a:srgbClr val="FFFFFF"/>
                </a:solidFill>
              </a:rPr>
              <a:t>Personal Evangelism</a:t>
            </a: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731838" y="2138363"/>
            <a:ext cx="8418512" cy="3822700"/>
          </a:xfrm>
          <a:ln/>
        </p:spPr>
        <p:txBody>
          <a:bodyPr vert="horz" tIns="0"/>
          <a:lstStyle/>
          <a:p>
            <a:pPr marL="0" indent="0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 How about you or me?</a:t>
            </a:r>
            <a:endParaRPr lang="en-US" dirty="0" smtClean="0">
              <a:solidFill>
                <a:srgbClr val="FFFFFF"/>
              </a:solidFill>
            </a:endParaRP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 smtClean="0">
                <a:solidFill>
                  <a:srgbClr val="FFFFFF"/>
                </a:solidFill>
              </a:rPr>
              <a:t>We </a:t>
            </a:r>
            <a:r>
              <a:rPr lang="en-US" dirty="0">
                <a:solidFill>
                  <a:srgbClr val="FFFFFF"/>
                </a:solidFill>
              </a:rPr>
              <a:t>must be good</a:t>
            </a:r>
            <a:r>
              <a:rPr lang="en-US" dirty="0" smtClean="0">
                <a:solidFill>
                  <a:srgbClr val="FFFFFF"/>
                </a:solidFill>
              </a:rPr>
              <a:t> Christian </a:t>
            </a:r>
            <a:r>
              <a:rPr lang="en-US" dirty="0">
                <a:solidFill>
                  <a:srgbClr val="FFFFFF"/>
                </a:solidFill>
              </a:rPr>
              <a:t>examples </a:t>
            </a:r>
            <a:r>
              <a:rPr lang="en-US" dirty="0" smtClean="0">
                <a:solidFill>
                  <a:srgbClr val="FFFFFF"/>
                </a:solidFill>
              </a:rPr>
              <a:t>to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smtClean="0">
                <a:solidFill>
                  <a:srgbClr val="FFFFFF"/>
                </a:solidFill>
              </a:rPr>
              <a:t>back </a:t>
            </a:r>
            <a:r>
              <a:rPr lang="en-US" dirty="0">
                <a:solidFill>
                  <a:srgbClr val="FFFFFF"/>
                </a:solidFill>
              </a:rPr>
              <a:t>up our message</a:t>
            </a:r>
          </a:p>
          <a:p>
            <a:pPr marL="0" indent="0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  Can we help you today?</a:t>
            </a:r>
          </a:p>
          <a:p>
            <a:pPr marL="0" indent="0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dirty="0">
              <a:solidFill>
                <a:srgbClr val="FFFFFF"/>
              </a:solidFill>
            </a:endParaRPr>
          </a:p>
          <a:p>
            <a:pPr marL="0" indent="0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596900"/>
            <a:ext cx="9070975" cy="669925"/>
          </a:xfrm>
          <a:ln/>
        </p:spPr>
        <p:txBody>
          <a:bodyPr vert="horz" anchorCtr="1"/>
          <a:lstStyle/>
          <a:p>
            <a:pPr marL="215900" indent="-215900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b="1" dirty="0">
                <a:solidFill>
                  <a:srgbClr val="FFFFFF"/>
                </a:solidFill>
              </a:rPr>
              <a:t>Personal Evangelism</a:t>
            </a: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596900"/>
            <a:ext cx="9070975" cy="669925"/>
          </a:xfrm>
          <a:ln/>
        </p:spPr>
        <p:txBody>
          <a:bodyPr vert="horz" anchorCtr="1"/>
          <a:lstStyle/>
          <a:p>
            <a:pPr marL="215900" indent="-215900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b="1" dirty="0">
                <a:solidFill>
                  <a:srgbClr val="FFFFFF"/>
                </a:solidFill>
              </a:rPr>
              <a:t>Personal Evangelism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930275" y="2101850"/>
            <a:ext cx="8418513" cy="4762500"/>
          </a:xfrm>
          <a:ln/>
        </p:spPr>
        <p:txBody>
          <a:bodyPr vert="horz" tIns="0"/>
          <a:lstStyle/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Contact people socially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John 4:1-6</a:t>
            </a: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596900"/>
            <a:ext cx="9070975" cy="669925"/>
          </a:xfrm>
          <a:ln/>
        </p:spPr>
        <p:txBody>
          <a:bodyPr vert="horz" anchorCtr="1"/>
          <a:lstStyle/>
          <a:p>
            <a:pPr marL="215900" indent="-215900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b="1" dirty="0">
                <a:solidFill>
                  <a:srgbClr val="FFFFFF"/>
                </a:solidFill>
              </a:rPr>
              <a:t>Personal Evangelism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930275" y="2101850"/>
            <a:ext cx="8418513" cy="4762500"/>
          </a:xfrm>
          <a:ln/>
        </p:spPr>
        <p:txBody>
          <a:bodyPr vert="horz" tIns="0"/>
          <a:lstStyle/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Contact people socially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Establish a common interest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John 4:7-8</a:t>
            </a: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930275" y="2101850"/>
            <a:ext cx="8418513" cy="4762500"/>
          </a:xfrm>
          <a:ln/>
        </p:spPr>
        <p:txBody>
          <a:bodyPr vert="horz" tIns="0"/>
          <a:lstStyle/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Contact people socially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Establish a common interest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Arouse spiritual interest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John 4: 9-14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596900"/>
            <a:ext cx="9070975" cy="669925"/>
          </a:xfrm>
          <a:ln/>
        </p:spPr>
        <p:txBody>
          <a:bodyPr vert="horz" anchorCtr="1"/>
          <a:lstStyle/>
          <a:p>
            <a:pPr marL="215900" indent="-215900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b="1" dirty="0">
                <a:solidFill>
                  <a:srgbClr val="FFFFFF"/>
                </a:solidFill>
              </a:rPr>
              <a:t>Personal Evangelism</a:t>
            </a: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930275" y="2101850"/>
            <a:ext cx="8418513" cy="4762500"/>
          </a:xfrm>
          <a:ln/>
        </p:spPr>
        <p:txBody>
          <a:bodyPr vert="horz" tIns="0"/>
          <a:lstStyle/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Contact people socially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Establish a common interest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Arouse spiritual interest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Don't go too far too fast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John 4:15-16</a:t>
            </a:r>
          </a:p>
          <a:p>
            <a:pPr marL="0" indent="0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596900"/>
            <a:ext cx="9070975" cy="669925"/>
          </a:xfrm>
          <a:ln/>
        </p:spPr>
        <p:txBody>
          <a:bodyPr vert="horz" anchorCtr="1"/>
          <a:lstStyle/>
          <a:p>
            <a:pPr marL="215900" indent="-215900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b="1" dirty="0">
                <a:solidFill>
                  <a:srgbClr val="FFFFFF"/>
                </a:solidFill>
              </a:rPr>
              <a:t>Personal Evangelism</a:t>
            </a: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930275" y="2101850"/>
            <a:ext cx="8418513" cy="4762500"/>
          </a:xfrm>
          <a:ln/>
        </p:spPr>
        <p:txBody>
          <a:bodyPr vert="horz" tIns="0"/>
          <a:lstStyle/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Contact people socially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Establish a common interest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Arouse spiritual interest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Don't go too far too fast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Don't condemn Unnecessarily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John 4:17-18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596900"/>
            <a:ext cx="9070975" cy="669925"/>
          </a:xfrm>
          <a:ln/>
        </p:spPr>
        <p:txBody>
          <a:bodyPr vert="horz" anchorCtr="1"/>
          <a:lstStyle/>
          <a:p>
            <a:pPr marL="215900" indent="-215900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b="1" dirty="0">
                <a:solidFill>
                  <a:srgbClr val="FFFFFF"/>
                </a:solidFill>
              </a:rPr>
              <a:t>Personal Evangelism</a:t>
            </a: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930275" y="2101850"/>
            <a:ext cx="8418513" cy="4906963"/>
          </a:xfrm>
          <a:ln/>
        </p:spPr>
        <p:txBody>
          <a:bodyPr vert="horz" tIns="0"/>
          <a:lstStyle/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Contact people socially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Establish a common interest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Arouse spiritual interest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Don't go too far too fast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Don't condemn Unnecessarily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Stick with the main issue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John 4:19-25</a:t>
            </a:r>
          </a:p>
          <a:p>
            <a:pPr marL="0" indent="0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596900"/>
            <a:ext cx="9070975" cy="669925"/>
          </a:xfrm>
          <a:ln/>
        </p:spPr>
        <p:txBody>
          <a:bodyPr vert="horz" anchorCtr="1"/>
          <a:lstStyle/>
          <a:p>
            <a:pPr marL="215900" indent="-215900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b="1" dirty="0">
                <a:solidFill>
                  <a:srgbClr val="FFFFFF"/>
                </a:solidFill>
              </a:rPr>
              <a:t>Personal Evangelism</a:t>
            </a: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930275" y="2101850"/>
            <a:ext cx="8418513" cy="6178550"/>
          </a:xfrm>
          <a:ln/>
        </p:spPr>
        <p:txBody>
          <a:bodyPr vert="horz" tIns="0"/>
          <a:lstStyle/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Contact people socially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Establish a common interest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Arouse spiritual interest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Don't go too far too fast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Don't condemn Unnecessarily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Stick with the main issue</a:t>
            </a:r>
          </a:p>
          <a:p>
            <a:pPr marL="223838" indent="-223838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Confront directly</a:t>
            </a:r>
            <a:r>
              <a:rPr lang="en-US" dirty="0" smtClean="0">
                <a:solidFill>
                  <a:srgbClr val="FFFFFF"/>
                </a:solidFill>
              </a:rPr>
              <a:t> (John </a:t>
            </a:r>
            <a:r>
              <a:rPr lang="en-US" dirty="0">
                <a:solidFill>
                  <a:srgbClr val="FFFFFF"/>
                </a:solidFill>
              </a:rPr>
              <a:t>4:</a:t>
            </a:r>
            <a:r>
              <a:rPr lang="en-US" dirty="0" smtClean="0">
                <a:solidFill>
                  <a:srgbClr val="FFFFFF"/>
                </a:solidFill>
              </a:rPr>
              <a:t>26)</a:t>
            </a:r>
          </a:p>
          <a:p>
            <a:pPr marL="0" indent="0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dirty="0">
              <a:solidFill>
                <a:srgbClr val="FFFFFF"/>
              </a:solidFill>
            </a:endParaRPr>
          </a:p>
          <a:p>
            <a:pPr marL="0" indent="0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dirty="0">
              <a:solidFill>
                <a:srgbClr val="FFFFFF"/>
              </a:solidFill>
            </a:endParaRPr>
          </a:p>
          <a:p>
            <a:pPr marL="0" indent="0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596900"/>
            <a:ext cx="9070975" cy="669925"/>
          </a:xfrm>
          <a:ln/>
        </p:spPr>
        <p:txBody>
          <a:bodyPr vert="horz" anchorCtr="1"/>
          <a:lstStyle/>
          <a:p>
            <a:pPr marL="215900" indent="-215900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b="1" dirty="0">
                <a:solidFill>
                  <a:srgbClr val="FFFFFF"/>
                </a:solidFill>
              </a:rPr>
              <a:t>Personal Evangelism</a:t>
            </a: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731838" y="2138363"/>
            <a:ext cx="8418512" cy="2489200"/>
          </a:xfrm>
          <a:ln/>
        </p:spPr>
        <p:txBody>
          <a:bodyPr vert="horz" tIns="0" anchor="t"/>
          <a:lstStyle/>
          <a:p>
            <a:pPr marL="0" indent="0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>
                <a:solidFill>
                  <a:srgbClr val="FFFFFF"/>
                </a:solidFill>
              </a:rPr>
              <a:t> How about you or me?</a:t>
            </a:r>
          </a:p>
          <a:p>
            <a:pPr marL="0" indent="0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dirty="0">
              <a:solidFill>
                <a:srgbClr val="FFFFFF"/>
              </a:solidFill>
            </a:endParaRPr>
          </a:p>
          <a:p>
            <a:pPr marL="0" indent="0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dirty="0">
              <a:solidFill>
                <a:srgbClr val="FFFFFF"/>
              </a:solidFill>
            </a:endParaRPr>
          </a:p>
          <a:p>
            <a:pPr marL="0" indent="0">
              <a:lnSpc>
                <a:spcPct val="100000"/>
              </a:lnSpc>
              <a:spcAft>
                <a:spcPts val="1413"/>
              </a:spcAft>
              <a:buClr>
                <a:srgbClr val="FFFF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596900"/>
            <a:ext cx="9070975" cy="669925"/>
          </a:xfrm>
          <a:ln/>
        </p:spPr>
        <p:txBody>
          <a:bodyPr vert="horz" anchorCtr="1"/>
          <a:lstStyle/>
          <a:p>
            <a:pPr marL="215900" indent="-215900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b="1" dirty="0">
                <a:solidFill>
                  <a:srgbClr val="FFFFFF"/>
                </a:solidFill>
              </a:rPr>
              <a:t>Personal Evangelism</a:t>
            </a: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219</Words>
  <Application>Microsoft Macintosh PowerPoint</Application>
  <PresentationFormat>Custom</PresentationFormat>
  <Paragraphs>53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24</vt:i4>
      </vt:variant>
      <vt:variant>
        <vt:lpstr>Slide Titles</vt:lpstr>
      </vt:variant>
      <vt:variant>
        <vt:i4>11</vt:i4>
      </vt:variant>
    </vt:vector>
  </HeadingPairs>
  <TitlesOfParts>
    <vt:vector size="41" baseType="lpstr">
      <vt:lpstr>Times New Roman</vt:lpstr>
      <vt:lpstr>Arial</vt:lpstr>
      <vt:lpstr>SimSun</vt:lpstr>
      <vt:lpstr>Calibri</vt:lpstr>
      <vt:lpstr>msmincho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Personal Evangelism</vt:lpstr>
      <vt:lpstr>Personal Evangelism</vt:lpstr>
      <vt:lpstr>Personal Evangelism</vt:lpstr>
      <vt:lpstr>Personal Evangelism</vt:lpstr>
      <vt:lpstr>Personal Evangelism</vt:lpstr>
      <vt:lpstr>Personal Evangelism</vt:lpstr>
      <vt:lpstr>Personal Evangelism</vt:lpstr>
      <vt:lpstr>Personal Evangelism</vt:lpstr>
      <vt:lpstr>Personal Evangelism</vt:lpstr>
      <vt:lpstr>Personal Evangelism</vt:lpstr>
      <vt:lpstr>Personal Evangelism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Introducing a New Product</dc:title>
  <dc:creator>Mark Kendrick</dc:creator>
  <dc:description>General introduction of a new product taking customer wishes into account</dc:description>
  <cp:lastModifiedBy>Kyle Pope</cp:lastModifiedBy>
  <cp:revision>6</cp:revision>
  <cp:lastPrinted>1601-01-01T00:00:00Z</cp:lastPrinted>
  <dcterms:created xsi:type="dcterms:W3CDTF">2019-08-23T17:16:14Z</dcterms:created>
  <dcterms:modified xsi:type="dcterms:W3CDTF">2019-08-23T17:30:06Z</dcterms:modified>
</cp:coreProperties>
</file>