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48" r:id="rId4"/>
  </p:sldMasterIdLst>
  <p:notesMasterIdLst>
    <p:notesMasterId r:id="rId8"/>
  </p:notesMasterIdLst>
  <p:handoutMasterIdLst>
    <p:handoutMasterId r:id="rId9"/>
  </p:handoutMasterIdLst>
  <p:sldIdLst>
    <p:sldId id="271" r:id="rId5"/>
    <p:sldId id="272" r:id="rId6"/>
    <p:sldId id="273" r:id="rId7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72833802-FEF1-4C79-8D5D-14CF1EAF98D9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2833802-FEF1-4C79-8D5D-14CF1EAF98D9}" styleName="Light Style 2 - Accent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</a:tcStyle>
    </a:band1H>
    <a:band1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1V>
    <a:band2V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accent2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221" autoAdjust="0"/>
    <p:restoredTop sz="93696"/>
  </p:normalViewPr>
  <p:slideViewPr>
    <p:cSldViewPr snapToGrid="0">
      <p:cViewPr varScale="1">
        <p:scale>
          <a:sx n="85" d="100"/>
          <a:sy n="85" d="100"/>
        </p:scale>
        <p:origin x="1216" y="1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4" d="100"/>
          <a:sy n="84" d="100"/>
        </p:scale>
        <p:origin x="2922" y="102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heme" Target="theme/theme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viewProps" Target="viewProps.xml"/><Relationship Id="rId5" Type="http://schemas.openxmlformats.org/officeDocument/2006/relationships/slide" Target="slides/slide1.xml"/><Relationship Id="rId10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732DB786-EBA1-5C4B-8684-8D84FA871F98}" type="datetimeFigureOut">
              <a:rPr lang="en-GB"/>
              <a:pPr/>
              <a:t>22/11/2019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E08B8745-45A9-C448-989A-2612AFC622F5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7D1C0446-F06F-794D-A24C-1AB227355189}" type="datetimeFigureOut">
              <a:rPr lang="en-GB"/>
              <a:pPr/>
              <a:t>22/11/2019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GB" noProof="0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Calibri" charset="0"/>
              </a:defRPr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Calibri" charset="0"/>
              </a:defRPr>
            </a:lvl1pPr>
          </a:lstStyle>
          <a:p>
            <a:fld id="{834CC82A-0D77-FE43-9719-F52BBED7A471}" type="slidenum">
              <a:rPr lang="en-GB"/>
              <a:pPr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ＭＳ Ｐゴシック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9.png"/><Relationship Id="rId4" Type="http://schemas.openxmlformats.org/officeDocument/2006/relationships/image" Target="../media/image8.png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 userDrawn="1"/>
        </p:nvGrpSpPr>
        <p:grpSpPr>
          <a:xfrm>
            <a:off x="0" y="1770061"/>
            <a:ext cx="9144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7" name="Rectangle 6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2" name="Freeform: Shape 25"/>
          <p:cNvSpPr/>
          <p:nvPr userDrawn="1"/>
        </p:nvSpPr>
        <p:spPr>
          <a:xfrm>
            <a:off x="1790700" y="0"/>
            <a:ext cx="5562600" cy="6858000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cxnSp>
        <p:nvCxnSpPr>
          <p:cNvPr id="13" name="Straight Connector 12"/>
          <p:cNvCxnSpPr/>
          <p:nvPr userDrawn="1"/>
        </p:nvCxnSpPr>
        <p:spPr>
          <a:xfrm>
            <a:off x="4343400" y="3949700"/>
            <a:ext cx="45720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2000250" y="0"/>
            <a:ext cx="51435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436" y="1124712"/>
            <a:ext cx="4457700" cy="2596896"/>
          </a:xfrm>
        </p:spPr>
        <p:txBody>
          <a:bodyPr rtlCol="0" anchorCtr="1">
            <a:noAutofit/>
          </a:bodyPr>
          <a:lstStyle>
            <a:lvl1pPr algn="ctr">
              <a:defRPr lang="en-GB" sz="405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8336" y="4315968"/>
            <a:ext cx="3771900" cy="886968"/>
          </a:xfrm>
        </p:spPr>
        <p:txBody>
          <a:bodyPr lIns="91440" tIns="45720" rtlCol="0">
            <a:noAutofit/>
          </a:bodyPr>
          <a:lstStyle>
            <a:lvl1pPr marL="0" indent="0" algn="ctr">
              <a:buNone/>
              <a:defRPr lang="en-GB" sz="1350" b="1" spc="225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3"/>
          </p:nvPr>
        </p:nvSpPr>
        <p:spPr>
          <a:xfrm>
            <a:off x="3480855" y="5816254"/>
            <a:ext cx="2186862" cy="216982"/>
          </a:xfrm>
        </p:spPr>
        <p:txBody>
          <a:bodyPr lIns="91440" tIns="45720" rtlCol="0" anchor="ctr" anchorCtr="1">
            <a:spAutoFit/>
          </a:bodyPr>
          <a:lstStyle>
            <a:lvl1pPr marL="0" indent="0">
              <a:buNone/>
              <a:defRPr lang="en-US" sz="900" b="0" spc="225" smtClean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lang="en-US" smtClean="0"/>
            </a:lvl2pPr>
            <a:lvl3pPr>
              <a:defRPr lang="en-US" smtClean="0"/>
            </a:lvl3pPr>
            <a:lvl4pPr>
              <a:defRPr lang="en-US" smtClean="0"/>
            </a:lvl4pPr>
            <a:lvl5pPr>
              <a:defRPr lang="en-GB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ith Imag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0"/>
            <a:ext cx="9144000" cy="3255962"/>
            <a:chOff x="0" y="1770061"/>
            <a:chExt cx="12192000" cy="3255962"/>
          </a:xfrm>
          <a:solidFill>
            <a:schemeClr val="accent3"/>
          </a:solidFill>
        </p:grpSpPr>
        <p:sp>
          <p:nvSpPr>
            <p:cNvPr id="7" name="Rectangle 6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2" name="Right Triangle 11"/>
          <p:cNvSpPr/>
          <p:nvPr userDrawn="1"/>
        </p:nvSpPr>
        <p:spPr>
          <a:xfrm rot="18900000" flipH="1">
            <a:off x="327820" y="4609306"/>
            <a:ext cx="163512" cy="219075"/>
          </a:xfrm>
          <a:prstGeom prst="rtTriangl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chemeClr val="bg1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84738" y="131763"/>
            <a:ext cx="4060825" cy="541655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387725"/>
            <a:ext cx="4260056" cy="1700866"/>
          </a:xfrm>
        </p:spPr>
        <p:txBody>
          <a:bodyPr rtlCol="0">
            <a:noAutofit/>
          </a:bodyPr>
          <a:lstStyle>
            <a:lvl1pPr>
              <a:defRPr lang="en-GB" sz="3450" b="1" spc="-113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164364"/>
            <a:ext cx="4260056" cy="1078588"/>
          </a:xfrm>
        </p:spPr>
        <p:txBody>
          <a:bodyPr lIns="91440" tIns="45720" rtlCol="0">
            <a:noAutofit/>
          </a:bodyPr>
          <a:lstStyle>
            <a:lvl1pPr marL="0" indent="0">
              <a:buNone/>
              <a:defRPr lang="en-US" sz="1200" spc="225" dirty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5036980" y="335810"/>
            <a:ext cx="3758184" cy="5010912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0493"/>
            <a:ext cx="8235310" cy="493421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8B6421E5-4D85-EC42-9C59-B6E03B4FC7C2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 R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5" name="Freeform: Shape 21"/>
          <p:cNvSpPr/>
          <p:nvPr userDrawn="1"/>
        </p:nvSpPr>
        <p:spPr>
          <a:xfrm rot="19800000">
            <a:off x="-1027113" y="-966788"/>
            <a:ext cx="6213476" cy="3255963"/>
          </a:xfrm>
          <a:custGeom>
            <a:avLst/>
            <a:gdLst>
              <a:gd name="connsiteX0" fmla="*/ 8159309 w 8283042"/>
              <a:gd name="connsiteY0" fmla="*/ 3184525 h 3255962"/>
              <a:gd name="connsiteX1" fmla="*/ 8283042 w 8283042"/>
              <a:gd name="connsiteY1" fmla="*/ 3255962 h 3255962"/>
              <a:gd name="connsiteX2" fmla="*/ 0 w 8283042"/>
              <a:gd name="connsiteY2" fmla="*/ 3255962 h 3255962"/>
              <a:gd name="connsiteX3" fmla="*/ 41244 w 8283042"/>
              <a:gd name="connsiteY3" fmla="*/ 3184525 h 3255962"/>
              <a:gd name="connsiteX4" fmla="*/ 7284932 w 8283042"/>
              <a:gd name="connsiteY4" fmla="*/ 2679703 h 3255962"/>
              <a:gd name="connsiteX5" fmla="*/ 7408664 w 8283042"/>
              <a:gd name="connsiteY5" fmla="*/ 2751140 h 3255962"/>
              <a:gd name="connsiteX6" fmla="*/ 291459 w 8283042"/>
              <a:gd name="connsiteY6" fmla="*/ 2751140 h 3255962"/>
              <a:gd name="connsiteX7" fmla="*/ 332703 w 8283042"/>
              <a:gd name="connsiteY7" fmla="*/ 2679703 h 3255962"/>
              <a:gd name="connsiteX8" fmla="*/ 6121836 w 8283042"/>
              <a:gd name="connsiteY8" fmla="*/ 2008189 h 3255962"/>
              <a:gd name="connsiteX9" fmla="*/ 720402 w 8283042"/>
              <a:gd name="connsiteY9" fmla="*/ 2008189 h 3255962"/>
              <a:gd name="connsiteX10" fmla="*/ 1123681 w 8283042"/>
              <a:gd name="connsiteY10" fmla="*/ 1309689 h 3255962"/>
              <a:gd name="connsiteX11" fmla="*/ 4911998 w 8283042"/>
              <a:gd name="connsiteY11" fmla="*/ 1309689 h 3255962"/>
              <a:gd name="connsiteX12" fmla="*/ 4716772 w 8283042"/>
              <a:gd name="connsiteY12" fmla="*/ 1196975 h 3255962"/>
              <a:gd name="connsiteX13" fmla="*/ 1188756 w 8283042"/>
              <a:gd name="connsiteY13" fmla="*/ 1196976 h 3255962"/>
              <a:gd name="connsiteX14" fmla="*/ 1879830 w 8283042"/>
              <a:gd name="connsiteY14" fmla="*/ 0 h 3255962"/>
              <a:gd name="connsiteX15" fmla="*/ 2643550 w 8283042"/>
              <a:gd name="connsiteY15" fmla="*/ 0 h 3255962"/>
              <a:gd name="connsiteX16" fmla="*/ 6462789 w 8283042"/>
              <a:gd name="connsiteY16" fmla="*/ 2205038 h 3255962"/>
              <a:gd name="connsiteX17" fmla="*/ 6897231 w 8283042"/>
              <a:gd name="connsiteY17" fmla="*/ 2455864 h 3255962"/>
              <a:gd name="connsiteX18" fmla="*/ 461936 w 8283042"/>
              <a:gd name="connsiteY18" fmla="*/ 2455864 h 3255962"/>
              <a:gd name="connsiteX19" fmla="*/ 606750 w 8283042"/>
              <a:gd name="connsiteY19" fmla="*/ 2205039 h 325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83042" h="3255962">
                <a:moveTo>
                  <a:pt x="8159309" y="3184525"/>
                </a:moveTo>
                <a:lnTo>
                  <a:pt x="8283042" y="3255962"/>
                </a:lnTo>
                <a:lnTo>
                  <a:pt x="0" y="3255962"/>
                </a:lnTo>
                <a:lnTo>
                  <a:pt x="41244" y="3184525"/>
                </a:lnTo>
                <a:close/>
                <a:moveTo>
                  <a:pt x="7284932" y="2679703"/>
                </a:moveTo>
                <a:lnTo>
                  <a:pt x="7408664" y="2751140"/>
                </a:lnTo>
                <a:lnTo>
                  <a:pt x="291459" y="2751140"/>
                </a:lnTo>
                <a:lnTo>
                  <a:pt x="332703" y="2679703"/>
                </a:lnTo>
                <a:close/>
                <a:moveTo>
                  <a:pt x="6121836" y="2008189"/>
                </a:moveTo>
                <a:lnTo>
                  <a:pt x="720402" y="2008189"/>
                </a:lnTo>
                <a:lnTo>
                  <a:pt x="1123681" y="1309689"/>
                </a:lnTo>
                <a:lnTo>
                  <a:pt x="4911998" y="1309689"/>
                </a:lnTo>
                <a:close/>
                <a:moveTo>
                  <a:pt x="4716772" y="1196975"/>
                </a:moveTo>
                <a:lnTo>
                  <a:pt x="1188756" y="1196976"/>
                </a:lnTo>
                <a:lnTo>
                  <a:pt x="1879830" y="0"/>
                </a:lnTo>
                <a:lnTo>
                  <a:pt x="2643550" y="0"/>
                </a:lnTo>
                <a:close/>
                <a:moveTo>
                  <a:pt x="6462789" y="2205038"/>
                </a:moveTo>
                <a:lnTo>
                  <a:pt x="6897231" y="2455864"/>
                </a:lnTo>
                <a:lnTo>
                  <a:pt x="461936" y="2455864"/>
                </a:lnTo>
                <a:lnTo>
                  <a:pt x="606750" y="2205039"/>
                </a:ln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6" name="Oval 5"/>
          <p:cNvSpPr/>
          <p:nvPr userDrawn="1"/>
        </p:nvSpPr>
        <p:spPr>
          <a:xfrm>
            <a:off x="317500" y="1400175"/>
            <a:ext cx="2774950" cy="3698875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 bwMode="auto">
          <a:xfrm>
            <a:off x="3308350" y="1924050"/>
            <a:ext cx="600075" cy="1504950"/>
          </a:xfrm>
          <a:prstGeom prst="rect">
            <a:avLst/>
          </a:prstGeom>
          <a:noFill/>
        </p:spPr>
        <p:txBody>
          <a:bodyPr lIns="68580" tIns="34290" rIns="68580" bIns="34290" anchor="ctr">
            <a:prstTxWarp prst="textNoShape">
              <a:avLst/>
            </a:prstTxWarp>
          </a:bodyPr>
          <a:lstStyle/>
          <a:p>
            <a:pPr marL="49213" indent="-68263" algn="ctr" defTabSz="684213" eaLnBrk="1" hangingPunct="1">
              <a:lnSpc>
                <a:spcPct val="105000"/>
              </a:lnSpc>
              <a:spcAft>
                <a:spcPts val="600"/>
              </a:spcAft>
              <a:buClr>
                <a:schemeClr val="tx2"/>
              </a:buClr>
              <a:buSzPct val="90000"/>
              <a:buFont typeface="Arial" charset="0"/>
              <a:buNone/>
            </a:pPr>
            <a:r>
              <a:rPr lang="en-US" sz="7200" b="1">
                <a:solidFill>
                  <a:schemeClr val="bg1"/>
                </a:solidFill>
                <a:ea typeface="ＭＳ Ｐゴシック" charset="-128"/>
                <a:cs typeface="CiscoSans" charset="0"/>
              </a:rPr>
              <a:t>“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3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421" y="2409372"/>
            <a:ext cx="4765895" cy="3577863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lang="en-GB" sz="2400" b="1" spc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21877" y="1539127"/>
            <a:ext cx="2566309" cy="3421745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1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115D36E7-EA2B-C041-B7F9-1A36ED74F545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5" name="Freeform: Shape 21"/>
          <p:cNvSpPr/>
          <p:nvPr userDrawn="1"/>
        </p:nvSpPr>
        <p:spPr>
          <a:xfrm rot="19800000">
            <a:off x="-1027113" y="-966788"/>
            <a:ext cx="6213476" cy="3255963"/>
          </a:xfrm>
          <a:custGeom>
            <a:avLst/>
            <a:gdLst>
              <a:gd name="connsiteX0" fmla="*/ 8159309 w 8283042"/>
              <a:gd name="connsiteY0" fmla="*/ 3184525 h 3255962"/>
              <a:gd name="connsiteX1" fmla="*/ 8283042 w 8283042"/>
              <a:gd name="connsiteY1" fmla="*/ 3255962 h 3255962"/>
              <a:gd name="connsiteX2" fmla="*/ 0 w 8283042"/>
              <a:gd name="connsiteY2" fmla="*/ 3255962 h 3255962"/>
              <a:gd name="connsiteX3" fmla="*/ 41244 w 8283042"/>
              <a:gd name="connsiteY3" fmla="*/ 3184525 h 3255962"/>
              <a:gd name="connsiteX4" fmla="*/ 7284932 w 8283042"/>
              <a:gd name="connsiteY4" fmla="*/ 2679703 h 3255962"/>
              <a:gd name="connsiteX5" fmla="*/ 7408664 w 8283042"/>
              <a:gd name="connsiteY5" fmla="*/ 2751140 h 3255962"/>
              <a:gd name="connsiteX6" fmla="*/ 291459 w 8283042"/>
              <a:gd name="connsiteY6" fmla="*/ 2751140 h 3255962"/>
              <a:gd name="connsiteX7" fmla="*/ 332703 w 8283042"/>
              <a:gd name="connsiteY7" fmla="*/ 2679703 h 3255962"/>
              <a:gd name="connsiteX8" fmla="*/ 6121836 w 8283042"/>
              <a:gd name="connsiteY8" fmla="*/ 2008189 h 3255962"/>
              <a:gd name="connsiteX9" fmla="*/ 720402 w 8283042"/>
              <a:gd name="connsiteY9" fmla="*/ 2008189 h 3255962"/>
              <a:gd name="connsiteX10" fmla="*/ 1123681 w 8283042"/>
              <a:gd name="connsiteY10" fmla="*/ 1309689 h 3255962"/>
              <a:gd name="connsiteX11" fmla="*/ 4911998 w 8283042"/>
              <a:gd name="connsiteY11" fmla="*/ 1309689 h 3255962"/>
              <a:gd name="connsiteX12" fmla="*/ 4716772 w 8283042"/>
              <a:gd name="connsiteY12" fmla="*/ 1196975 h 3255962"/>
              <a:gd name="connsiteX13" fmla="*/ 1188756 w 8283042"/>
              <a:gd name="connsiteY13" fmla="*/ 1196976 h 3255962"/>
              <a:gd name="connsiteX14" fmla="*/ 1879830 w 8283042"/>
              <a:gd name="connsiteY14" fmla="*/ 0 h 3255962"/>
              <a:gd name="connsiteX15" fmla="*/ 2643550 w 8283042"/>
              <a:gd name="connsiteY15" fmla="*/ 0 h 3255962"/>
              <a:gd name="connsiteX16" fmla="*/ 6462789 w 8283042"/>
              <a:gd name="connsiteY16" fmla="*/ 2205038 h 3255962"/>
              <a:gd name="connsiteX17" fmla="*/ 6897231 w 8283042"/>
              <a:gd name="connsiteY17" fmla="*/ 2455864 h 3255962"/>
              <a:gd name="connsiteX18" fmla="*/ 461936 w 8283042"/>
              <a:gd name="connsiteY18" fmla="*/ 2455864 h 3255962"/>
              <a:gd name="connsiteX19" fmla="*/ 606750 w 8283042"/>
              <a:gd name="connsiteY19" fmla="*/ 2205039 h 32559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</a:cxnLst>
            <a:rect l="l" t="t" r="r" b="b"/>
            <a:pathLst>
              <a:path w="8283042" h="3255962">
                <a:moveTo>
                  <a:pt x="8159309" y="3184525"/>
                </a:moveTo>
                <a:lnTo>
                  <a:pt x="8283042" y="3255962"/>
                </a:lnTo>
                <a:lnTo>
                  <a:pt x="0" y="3255962"/>
                </a:lnTo>
                <a:lnTo>
                  <a:pt x="41244" y="3184525"/>
                </a:lnTo>
                <a:close/>
                <a:moveTo>
                  <a:pt x="7284932" y="2679703"/>
                </a:moveTo>
                <a:lnTo>
                  <a:pt x="7408664" y="2751140"/>
                </a:lnTo>
                <a:lnTo>
                  <a:pt x="291459" y="2751140"/>
                </a:lnTo>
                <a:lnTo>
                  <a:pt x="332703" y="2679703"/>
                </a:lnTo>
                <a:close/>
                <a:moveTo>
                  <a:pt x="6121836" y="2008189"/>
                </a:moveTo>
                <a:lnTo>
                  <a:pt x="720402" y="2008189"/>
                </a:lnTo>
                <a:lnTo>
                  <a:pt x="1123681" y="1309689"/>
                </a:lnTo>
                <a:lnTo>
                  <a:pt x="4911998" y="1309689"/>
                </a:lnTo>
                <a:close/>
                <a:moveTo>
                  <a:pt x="4716772" y="1196975"/>
                </a:moveTo>
                <a:lnTo>
                  <a:pt x="1188756" y="1196976"/>
                </a:lnTo>
                <a:lnTo>
                  <a:pt x="1879830" y="0"/>
                </a:lnTo>
                <a:lnTo>
                  <a:pt x="2643550" y="0"/>
                </a:lnTo>
                <a:close/>
                <a:moveTo>
                  <a:pt x="6462789" y="2205038"/>
                </a:moveTo>
                <a:lnTo>
                  <a:pt x="6897231" y="2455864"/>
                </a:lnTo>
                <a:lnTo>
                  <a:pt x="461936" y="2455864"/>
                </a:lnTo>
                <a:lnTo>
                  <a:pt x="606750" y="2205039"/>
                </a:lnTo>
                <a:close/>
              </a:path>
            </a:pathLst>
          </a:cu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6" name="Oval 5"/>
          <p:cNvSpPr/>
          <p:nvPr userDrawn="1"/>
        </p:nvSpPr>
        <p:spPr>
          <a:xfrm>
            <a:off x="317500" y="1400175"/>
            <a:ext cx="2774950" cy="36988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7" name="Text Placeholder 2"/>
          <p:cNvSpPr txBox="1">
            <a:spLocks/>
          </p:cNvSpPr>
          <p:nvPr userDrawn="1"/>
        </p:nvSpPr>
        <p:spPr bwMode="auto">
          <a:xfrm>
            <a:off x="3308350" y="1924050"/>
            <a:ext cx="600075" cy="1504950"/>
          </a:xfrm>
          <a:prstGeom prst="rect">
            <a:avLst/>
          </a:prstGeom>
          <a:noFill/>
        </p:spPr>
        <p:txBody>
          <a:bodyPr lIns="68580" tIns="34290" rIns="68580" bIns="34290" anchor="ctr">
            <a:prstTxWarp prst="textNoShape">
              <a:avLst/>
            </a:prstTxWarp>
          </a:bodyPr>
          <a:lstStyle/>
          <a:p>
            <a:pPr marL="49213" indent="-68263" algn="ctr" defTabSz="684213" eaLnBrk="1" hangingPunct="1">
              <a:lnSpc>
                <a:spcPct val="105000"/>
              </a:lnSpc>
              <a:spcAft>
                <a:spcPts val="600"/>
              </a:spcAft>
              <a:buClr>
                <a:schemeClr val="tx2"/>
              </a:buClr>
              <a:buSzPct val="90000"/>
              <a:buFont typeface="Arial" charset="0"/>
              <a:buNone/>
            </a:pPr>
            <a:r>
              <a:rPr lang="en-US" sz="7200" b="1">
                <a:solidFill>
                  <a:schemeClr val="tx2"/>
                </a:solidFill>
                <a:ea typeface="ＭＳ Ｐゴシック" charset="-128"/>
                <a:cs typeface="CiscoSans" charset="0"/>
              </a:rPr>
              <a:t>“</a:t>
            </a:r>
          </a:p>
        </p:txBody>
      </p:sp>
      <p:sp>
        <p:nvSpPr>
          <p:cNvPr id="8" name="Oval 7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43421" y="2409372"/>
            <a:ext cx="4765895" cy="3577863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lang="en-GB" sz="2400" b="1" spc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421877" y="1539127"/>
            <a:ext cx="2566309" cy="3421745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1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0605F8CE-F471-9D47-B162-D1C1585061EC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Quote Slide Curve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5" name="Freeform: Shape 29"/>
          <p:cNvGrpSpPr>
            <a:grpSpLocks/>
          </p:cNvGrpSpPr>
          <p:nvPr/>
        </p:nvGrpSpPr>
        <p:grpSpPr bwMode="auto">
          <a:xfrm>
            <a:off x="-12700" y="63500"/>
            <a:ext cx="9220200" cy="4203700"/>
            <a:chOff x="-8" y="40"/>
            <a:chExt cx="5808" cy="2648"/>
          </a:xfrm>
        </p:grpSpPr>
        <p:pic>
          <p:nvPicPr>
            <p:cNvPr id="6" name="Freeform: Shape 29"/>
            <p:cNvPicPr>
              <a:picLocks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-8" y="40"/>
              <a:ext cx="5808" cy="2648"/>
            </a:xfrm>
            <a:prstGeom prst="rect">
              <a:avLst/>
            </a:prstGeom>
            <a:noFill/>
          </p:spPr>
        </p:pic>
        <p:sp>
          <p:nvSpPr>
            <p:cNvPr id="7" name="Text Box 4"/>
            <p:cNvSpPr txBox="1">
              <a:spLocks noChangeArrowheads="1"/>
            </p:cNvSpPr>
            <p:nvPr/>
          </p:nvSpPr>
          <p:spPr bwMode="auto">
            <a:xfrm rot="20994946">
              <a:off x="-146" y="170"/>
              <a:ext cx="6028" cy="220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lIns="68580" tIns="34290" rIns="68580" bIns="34290">
              <a:prstTxWarp prst="textNoShape">
                <a:avLst/>
              </a:prstTxWarp>
            </a:bodyPr>
            <a:lstStyle/>
            <a:p>
              <a:pPr eaLnBrk="1" hangingPunct="1"/>
              <a:endParaRPr lang="en-GB" sz="1300"/>
            </a:p>
          </p:txBody>
        </p:sp>
      </p:grpSp>
      <p:sp>
        <p:nvSpPr>
          <p:cNvPr id="8" name="Freeform: Shape 36"/>
          <p:cNvSpPr/>
          <p:nvPr userDrawn="1"/>
        </p:nvSpPr>
        <p:spPr>
          <a:xfrm>
            <a:off x="0" y="0"/>
            <a:ext cx="3536950" cy="4149725"/>
          </a:xfrm>
          <a:custGeom>
            <a:avLst/>
            <a:gdLst>
              <a:gd name="connsiteX0" fmla="*/ 0 w 4716581"/>
              <a:gd name="connsiteY0" fmla="*/ 0 h 4149353"/>
              <a:gd name="connsiteX1" fmla="*/ 4324798 w 4716581"/>
              <a:gd name="connsiteY1" fmla="*/ 0 h 4149353"/>
              <a:gd name="connsiteX2" fmla="*/ 4385617 w 4716581"/>
              <a:gd name="connsiteY2" fmla="*/ 100111 h 4149353"/>
              <a:gd name="connsiteX3" fmla="*/ 4716581 w 4716581"/>
              <a:gd name="connsiteY3" fmla="*/ 1407189 h 4149353"/>
              <a:gd name="connsiteX4" fmla="*/ 1974417 w 4716581"/>
              <a:gd name="connsiteY4" fmla="*/ 4149353 h 4149353"/>
              <a:gd name="connsiteX5" fmla="*/ 35414 w 4716581"/>
              <a:gd name="connsiteY5" fmla="*/ 3346192 h 4149353"/>
              <a:gd name="connsiteX6" fmla="*/ 0 w 4716581"/>
              <a:gd name="connsiteY6" fmla="*/ 3307226 h 414935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16581" h="4149353">
                <a:moveTo>
                  <a:pt x="0" y="0"/>
                </a:moveTo>
                <a:lnTo>
                  <a:pt x="4324798" y="0"/>
                </a:lnTo>
                <a:lnTo>
                  <a:pt x="4385617" y="100111"/>
                </a:lnTo>
                <a:cubicBezTo>
                  <a:pt x="4596688" y="488657"/>
                  <a:pt x="4716581" y="933922"/>
                  <a:pt x="4716581" y="1407189"/>
                </a:cubicBezTo>
                <a:cubicBezTo>
                  <a:pt x="4716581" y="2921644"/>
                  <a:pt x="3488872" y="4149353"/>
                  <a:pt x="1974417" y="4149353"/>
                </a:cubicBezTo>
                <a:cubicBezTo>
                  <a:pt x="1217190" y="4149353"/>
                  <a:pt x="531649" y="3842426"/>
                  <a:pt x="35414" y="3346192"/>
                </a:cubicBezTo>
                <a:lnTo>
                  <a:pt x="0" y="3307226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9" name="Text Placeholder 2"/>
          <p:cNvSpPr txBox="1">
            <a:spLocks/>
          </p:cNvSpPr>
          <p:nvPr userDrawn="1"/>
        </p:nvSpPr>
        <p:spPr bwMode="auto">
          <a:xfrm>
            <a:off x="731838" y="4475163"/>
            <a:ext cx="600075" cy="1504950"/>
          </a:xfrm>
          <a:prstGeom prst="rect">
            <a:avLst/>
          </a:prstGeom>
          <a:noFill/>
        </p:spPr>
        <p:txBody>
          <a:bodyPr lIns="68580" tIns="34290" rIns="68580" bIns="34290" anchor="ctr">
            <a:prstTxWarp prst="textNoShape">
              <a:avLst/>
            </a:prstTxWarp>
          </a:bodyPr>
          <a:lstStyle/>
          <a:p>
            <a:pPr marL="49213" indent="-68263" algn="ctr" defTabSz="684213" eaLnBrk="1" hangingPunct="1">
              <a:lnSpc>
                <a:spcPct val="105000"/>
              </a:lnSpc>
              <a:spcAft>
                <a:spcPts val="600"/>
              </a:spcAft>
              <a:buClr>
                <a:schemeClr val="tx2"/>
              </a:buClr>
              <a:buSzPct val="90000"/>
              <a:buFont typeface="Arial" charset="0"/>
              <a:buNone/>
            </a:pPr>
            <a:r>
              <a:rPr lang="en-US" sz="7200" b="1">
                <a:solidFill>
                  <a:schemeClr val="tx2"/>
                </a:solidFill>
                <a:ea typeface="ＭＳ Ｐゴシック" charset="-128"/>
                <a:cs typeface="CiscoSans" charset="0"/>
              </a:rPr>
              <a:t>“</a:t>
            </a:r>
          </a:p>
        </p:txBody>
      </p:sp>
      <p:sp>
        <p:nvSpPr>
          <p:cNvPr id="10" name="Oval 9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32577" y="4752155"/>
            <a:ext cx="7260431" cy="1310968"/>
          </a:xfrm>
        </p:spPr>
        <p:txBody>
          <a:bodyPr rtlCol="0" anchor="t">
            <a:noAutofit/>
          </a:bodyPr>
          <a:lstStyle>
            <a:lvl1pPr>
              <a:lnSpc>
                <a:spcPct val="100000"/>
              </a:lnSpc>
              <a:defRPr lang="en-GB" sz="1800" b="0" i="1" spc="0">
                <a:solidFill>
                  <a:schemeClr val="tx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5" name="Picture Placeholder 34"/>
          <p:cNvSpPr>
            <a:spLocks noGrp="1"/>
          </p:cNvSpPr>
          <p:nvPr>
            <p:ph type="pic" sz="quarter" idx="14"/>
          </p:nvPr>
        </p:nvSpPr>
        <p:spPr>
          <a:xfrm>
            <a:off x="1" y="0"/>
            <a:ext cx="3393380" cy="3957278"/>
          </a:xfrm>
          <a:custGeom>
            <a:avLst/>
            <a:gdLst>
              <a:gd name="connsiteX0" fmla="*/ 8414 w 4524507"/>
              <a:gd name="connsiteY0" fmla="*/ 0 h 3957278"/>
              <a:gd name="connsiteX1" fmla="*/ 4048912 w 4524507"/>
              <a:gd name="connsiteY1" fmla="*/ 0 h 3957278"/>
              <a:gd name="connsiteX2" fmla="*/ 4098256 w 4524507"/>
              <a:gd name="connsiteY2" fmla="*/ 65987 h 3957278"/>
              <a:gd name="connsiteX3" fmla="*/ 4524507 w 4524507"/>
              <a:gd name="connsiteY3" fmla="*/ 1461436 h 3957278"/>
              <a:gd name="connsiteX4" fmla="*/ 2028663 w 4524507"/>
              <a:gd name="connsiteY4" fmla="*/ 3957278 h 3957278"/>
              <a:gd name="connsiteX5" fmla="*/ 102748 w 4524507"/>
              <a:gd name="connsiteY5" fmla="*/ 3049023 h 3957278"/>
              <a:gd name="connsiteX6" fmla="*/ 0 w 4524507"/>
              <a:gd name="connsiteY6" fmla="*/ 2911620 h 3957278"/>
              <a:gd name="connsiteX7" fmla="*/ 0 w 4524507"/>
              <a:gd name="connsiteY7" fmla="*/ 11253 h 395727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4524507" h="3957278">
                <a:moveTo>
                  <a:pt x="8414" y="0"/>
                </a:moveTo>
                <a:lnTo>
                  <a:pt x="4048912" y="0"/>
                </a:lnTo>
                <a:lnTo>
                  <a:pt x="4098256" y="65987"/>
                </a:lnTo>
                <a:cubicBezTo>
                  <a:pt x="4367369" y="464326"/>
                  <a:pt x="4524507" y="944530"/>
                  <a:pt x="4524507" y="1461436"/>
                </a:cubicBezTo>
                <a:cubicBezTo>
                  <a:pt x="4524507" y="2839851"/>
                  <a:pt x="3407080" y="3957278"/>
                  <a:pt x="2028663" y="3957278"/>
                </a:cubicBezTo>
                <a:cubicBezTo>
                  <a:pt x="1253303" y="3957278"/>
                  <a:pt x="560523" y="3603717"/>
                  <a:pt x="102748" y="3049023"/>
                </a:cubicBezTo>
                <a:lnTo>
                  <a:pt x="0" y="2911620"/>
                </a:lnTo>
                <a:lnTo>
                  <a:pt x="0" y="11253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50000"/>
              </a:schemeClr>
            </a:bgClr>
          </a:pattFill>
        </p:spPr>
        <p:txBody>
          <a:bodyPr lIns="91440" tIns="457200" rtlCol="0" anchorCtr="1">
            <a:noAutofit/>
          </a:bodyPr>
          <a:lstStyle>
            <a:lvl1pPr>
              <a:defRPr lang="en-GB" sz="9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13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C521E133-CD27-5A4C-B066-745F57301316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1770061"/>
            <a:ext cx="9144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10" name="Rectangle 9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5" name="Freeform: Shape 13"/>
          <p:cNvSpPr/>
          <p:nvPr userDrawn="1"/>
        </p:nvSpPr>
        <p:spPr>
          <a:xfrm>
            <a:off x="1790700" y="0"/>
            <a:ext cx="5562600" cy="6858000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343400" y="3949700"/>
            <a:ext cx="45720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3387725" y="4422775"/>
            <a:ext cx="0" cy="15859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1" descr="User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44838" y="4451350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Graphic 22" descr="Envelop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144838" y="5324475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Graphic 23" descr="Smart Phone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144838" y="4887913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Graphic 24" descr="Link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3135313" y="5748338"/>
            <a:ext cx="182562" cy="244475"/>
          </a:xfrm>
          <a:prstGeom prst="rect">
            <a:avLst/>
          </a:prstGeom>
        </p:spPr>
      </p:pic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2000250" y="0"/>
            <a:ext cx="51435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436" y="1124712"/>
            <a:ext cx="4457700" cy="2596896"/>
          </a:xfrm>
        </p:spPr>
        <p:txBody>
          <a:bodyPr rtlCol="0" anchorCtr="1">
            <a:noAutofit/>
          </a:bodyPr>
          <a:lstStyle>
            <a:lvl1pPr algn="ctr">
              <a:defRPr lang="en-GB" sz="405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507949" y="44227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3507949" y="48592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507949" y="52957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3507949" y="5732273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9" name="Group 8"/>
          <p:cNvGrpSpPr/>
          <p:nvPr userDrawn="1"/>
        </p:nvGrpSpPr>
        <p:grpSpPr>
          <a:xfrm>
            <a:off x="0" y="1770061"/>
            <a:ext cx="9144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10" name="Rectangle 9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2" name="Rectangle 11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3" name="Rectangle 12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4" name="Rectangle 13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5" name="Freeform: Shape 13"/>
          <p:cNvSpPr/>
          <p:nvPr userDrawn="1"/>
        </p:nvSpPr>
        <p:spPr>
          <a:xfrm>
            <a:off x="1790700" y="0"/>
            <a:ext cx="5562600" cy="6858000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cxnSp>
        <p:nvCxnSpPr>
          <p:cNvPr id="16" name="Straight Connector 15"/>
          <p:cNvCxnSpPr/>
          <p:nvPr userDrawn="1"/>
        </p:nvCxnSpPr>
        <p:spPr>
          <a:xfrm>
            <a:off x="4343400" y="3949700"/>
            <a:ext cx="45720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 userDrawn="1"/>
        </p:nvCxnSpPr>
        <p:spPr>
          <a:xfrm>
            <a:off x="3387725" y="4422775"/>
            <a:ext cx="0" cy="1585913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21" name="Graphic 21" descr="User"/>
          <p:cNvPicPr>
            <a:picLocks noChangeAspect="1"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3144838" y="4451350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Graphic 22" descr="Envelope"/>
          <p:cNvPicPr>
            <a:picLocks noChangeAspect="1" noChangeArrowheads="1"/>
          </p:cNvPicPr>
          <p:nvPr userDrawn="1"/>
        </p:nvPicPr>
        <p:blipFill>
          <a:blip r:embed="rId3"/>
          <a:srcRect/>
          <a:stretch>
            <a:fillRect/>
          </a:stretch>
        </p:blipFill>
        <p:spPr bwMode="auto">
          <a:xfrm>
            <a:off x="3144838" y="5324475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4" name="Graphic 23" descr="Smart Phone"/>
          <p:cNvPicPr>
            <a:picLocks noChangeAspect="1" noChangeArrowheads="1"/>
          </p:cNvPicPr>
          <p:nvPr userDrawn="1"/>
        </p:nvPicPr>
        <p:blipFill>
          <a:blip r:embed="rId4"/>
          <a:srcRect/>
          <a:stretch>
            <a:fillRect/>
          </a:stretch>
        </p:blipFill>
        <p:spPr bwMode="auto">
          <a:xfrm>
            <a:off x="3144838" y="4887913"/>
            <a:ext cx="163512" cy="2190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5" name="Graphic 24" descr="Link"/>
          <p:cNvPicPr>
            <a:picLocks noChangeAspect="1"/>
          </p:cNvPicPr>
          <p:nvPr userDrawn="1"/>
        </p:nvPicPr>
        <p:blipFill>
          <a:blip r:embed="rId5" cstate="screen"/>
          <a:stretch>
            <a:fillRect/>
          </a:stretch>
        </p:blipFill>
        <p:spPr>
          <a:xfrm>
            <a:off x="3135313" y="5748338"/>
            <a:ext cx="182562" cy="244475"/>
          </a:xfrm>
          <a:prstGeom prst="rect">
            <a:avLst/>
          </a:prstGeom>
        </p:spPr>
      </p:pic>
      <p:sp>
        <p:nvSpPr>
          <p:cNvPr id="22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2000250" y="0"/>
            <a:ext cx="5143500" cy="6858000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436" y="1124712"/>
            <a:ext cx="4457700" cy="2596896"/>
          </a:xfrm>
        </p:spPr>
        <p:txBody>
          <a:bodyPr rtlCol="0" anchorCtr="1">
            <a:noAutofit/>
          </a:bodyPr>
          <a:lstStyle>
            <a:lvl1pPr algn="ctr">
              <a:defRPr lang="en-GB" sz="405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5"/>
          </p:nvPr>
        </p:nvSpPr>
        <p:spPr>
          <a:xfrm>
            <a:off x="3507949" y="44227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7" name="Text Placeholder 4"/>
          <p:cNvSpPr>
            <a:spLocks noGrp="1"/>
          </p:cNvSpPr>
          <p:nvPr>
            <p:ph type="body" sz="quarter" idx="16"/>
          </p:nvPr>
        </p:nvSpPr>
        <p:spPr>
          <a:xfrm>
            <a:off x="3507949" y="48592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Text Placeholder 4"/>
          <p:cNvSpPr>
            <a:spLocks noGrp="1"/>
          </p:cNvSpPr>
          <p:nvPr>
            <p:ph type="body" sz="quarter" idx="17"/>
          </p:nvPr>
        </p:nvSpPr>
        <p:spPr>
          <a:xfrm>
            <a:off x="3507949" y="5295774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9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3507949" y="5732273"/>
            <a:ext cx="2771405" cy="276999"/>
          </a:xfrm>
        </p:spPr>
        <p:txBody>
          <a:bodyPr>
            <a:noAutofit/>
          </a:bodyPr>
          <a:lstStyle>
            <a:lvl1pPr marL="0" indent="0">
              <a:lnSpc>
                <a:spcPct val="100000"/>
              </a:lnSpc>
              <a:buNone/>
              <a:defRPr sz="900" spc="0">
                <a:solidFill>
                  <a:schemeClr val="bg1"/>
                </a:solidFill>
                <a:latin typeface="+mn-lt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3"/>
          <p:cNvGrpSpPr/>
          <p:nvPr userDrawn="1"/>
        </p:nvGrpSpPr>
        <p:grpSpPr>
          <a:xfrm>
            <a:off x="0" y="1770061"/>
            <a:ext cx="9144000" cy="3255962"/>
            <a:chOff x="0" y="1770061"/>
            <a:chExt cx="12192000" cy="3255962"/>
          </a:xfrm>
          <a:solidFill>
            <a:schemeClr val="bg2"/>
          </a:solidFill>
        </p:grpSpPr>
        <p:sp>
          <p:nvSpPr>
            <p:cNvPr id="5" name="Rectangle 4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6" name="Rectangle 5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0" name="Freeform: Shape 25"/>
          <p:cNvSpPr/>
          <p:nvPr userDrawn="1"/>
        </p:nvSpPr>
        <p:spPr>
          <a:xfrm>
            <a:off x="1790700" y="0"/>
            <a:ext cx="5562600" cy="6858000"/>
          </a:xfrm>
          <a:custGeom>
            <a:avLst/>
            <a:gdLst>
              <a:gd name="connsiteX0" fmla="*/ 2297777 w 7416800"/>
              <a:gd name="connsiteY0" fmla="*/ 0 h 6858001"/>
              <a:gd name="connsiteX1" fmla="*/ 5119024 w 7416800"/>
              <a:gd name="connsiteY1" fmla="*/ 0 h 6858001"/>
              <a:gd name="connsiteX2" fmla="*/ 5151877 w 7416800"/>
              <a:gd name="connsiteY2" fmla="*/ 12024 h 6858001"/>
              <a:gd name="connsiteX3" fmla="*/ 7416800 w 7416800"/>
              <a:gd name="connsiteY3" fmla="*/ 3429000 h 6858001"/>
              <a:gd name="connsiteX4" fmla="*/ 5151877 w 7416800"/>
              <a:gd name="connsiteY4" fmla="*/ 6845976 h 6858001"/>
              <a:gd name="connsiteX5" fmla="*/ 5119021 w 7416800"/>
              <a:gd name="connsiteY5" fmla="*/ 6858001 h 6858001"/>
              <a:gd name="connsiteX6" fmla="*/ 2297779 w 7416800"/>
              <a:gd name="connsiteY6" fmla="*/ 6858001 h 6858001"/>
              <a:gd name="connsiteX7" fmla="*/ 2264924 w 7416800"/>
              <a:gd name="connsiteY7" fmla="*/ 6845976 h 6858001"/>
              <a:gd name="connsiteX8" fmla="*/ 0 w 7416800"/>
              <a:gd name="connsiteY8" fmla="*/ 3429000 h 6858001"/>
              <a:gd name="connsiteX9" fmla="*/ 2264924 w 7416800"/>
              <a:gd name="connsiteY9" fmla="*/ 12024 h 685800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416800" h="6858001">
                <a:moveTo>
                  <a:pt x="2297777" y="0"/>
                </a:moveTo>
                <a:lnTo>
                  <a:pt x="5119024" y="0"/>
                </a:lnTo>
                <a:lnTo>
                  <a:pt x="5151877" y="12024"/>
                </a:lnTo>
                <a:cubicBezTo>
                  <a:pt x="6482877" y="574990"/>
                  <a:pt x="7416800" y="1892930"/>
                  <a:pt x="7416800" y="3429000"/>
                </a:cubicBezTo>
                <a:cubicBezTo>
                  <a:pt x="7416800" y="4965070"/>
                  <a:pt x="6482877" y="6283010"/>
                  <a:pt x="5151877" y="6845976"/>
                </a:cubicBezTo>
                <a:lnTo>
                  <a:pt x="5119021" y="6858001"/>
                </a:lnTo>
                <a:lnTo>
                  <a:pt x="2297779" y="6858001"/>
                </a:lnTo>
                <a:lnTo>
                  <a:pt x="2264924" y="6845976"/>
                </a:lnTo>
                <a:cubicBezTo>
                  <a:pt x="933923" y="6283010"/>
                  <a:pt x="0" y="4965070"/>
                  <a:pt x="0" y="3429000"/>
                </a:cubicBezTo>
                <a:cubicBezTo>
                  <a:pt x="0" y="1892930"/>
                  <a:pt x="933923" y="574990"/>
                  <a:pt x="2264924" y="1202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11" name="Oval 10"/>
          <p:cNvSpPr/>
          <p:nvPr userDrawn="1"/>
        </p:nvSpPr>
        <p:spPr>
          <a:xfrm>
            <a:off x="2005013" y="20638"/>
            <a:ext cx="5133975" cy="6843712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68580" tIns="34290" rIns="68580" bIns="34290" anchorCtr="1">
            <a:prstTxWarp prst="textNoShape">
              <a:avLst/>
            </a:prstTxWarp>
          </a:bodyPr>
          <a:lstStyle/>
          <a:p>
            <a:pPr algn="ctr" eaLnBrk="1" hangingPunct="1">
              <a:lnSpc>
                <a:spcPct val="90000"/>
              </a:lnSpc>
              <a:spcBef>
                <a:spcPts val="750"/>
              </a:spcBef>
              <a:buFont typeface="Arial" charset="0"/>
              <a:buNone/>
            </a:pPr>
            <a:endParaRPr lang="en-US" sz="1200">
              <a:solidFill>
                <a:schemeClr val="bg1"/>
              </a:solidFill>
              <a:ea typeface="Arial" charset="0"/>
              <a:cs typeface="Arial" charset="0"/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4343400" y="3949700"/>
            <a:ext cx="457200" cy="0"/>
          </a:xfrm>
          <a:prstGeom prst="line">
            <a:avLst/>
          </a:prstGeom>
          <a:ln w="57150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345436" y="1124712"/>
            <a:ext cx="4457700" cy="2596896"/>
          </a:xfrm>
        </p:spPr>
        <p:txBody>
          <a:bodyPr rtlCol="0" anchorCtr="1">
            <a:noAutofit/>
          </a:bodyPr>
          <a:lstStyle>
            <a:lvl1pPr algn="ctr">
              <a:defRPr lang="en-GB" sz="4050" b="0">
                <a:solidFill>
                  <a:schemeClr val="bg1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688336" y="4315968"/>
            <a:ext cx="3771900" cy="886968"/>
          </a:xfrm>
        </p:spPr>
        <p:txBody>
          <a:bodyPr lIns="91440" tIns="45720" rtlCol="0">
            <a:noAutofit/>
          </a:bodyPr>
          <a:lstStyle>
            <a:lvl1pPr marL="0" indent="0" algn="ctr">
              <a:buNone/>
              <a:defRPr lang="en-GB" sz="1350" b="1" spc="225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subtitle style</a:t>
            </a:r>
            <a:endParaRPr lang="en-GB" dirty="0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5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540500"/>
            <a:chOff x="0" y="0"/>
            <a:chExt cx="5760" cy="4120"/>
          </a:xfrm>
        </p:grpSpPr>
        <p:pic>
          <p:nvPicPr>
            <p:cNvPr id="6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120"/>
            </a:xfrm>
            <a:prstGeom prst="rect">
              <a:avLst/>
            </a:prstGeom>
            <a:noFill/>
          </p:spPr>
        </p:pic>
        <p:sp>
          <p:nvSpPr>
            <p:cNvPr id="7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8" name="Oval 7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Freeform: Shape 46"/>
          <p:cNvSpPr/>
          <p:nvPr userDrawn="1"/>
        </p:nvSpPr>
        <p:spPr>
          <a:xfrm>
            <a:off x="0" y="-15875"/>
            <a:ext cx="2986088" cy="2505075"/>
          </a:xfrm>
          <a:custGeom>
            <a:avLst/>
            <a:gdLst>
              <a:gd name="connsiteX0" fmla="*/ 0 w 3981692"/>
              <a:gd name="connsiteY0" fmla="*/ 0 h 2505614"/>
              <a:gd name="connsiteX1" fmla="*/ 3978183 w 3981692"/>
              <a:gd name="connsiteY1" fmla="*/ 0 h 2505614"/>
              <a:gd name="connsiteX2" fmla="*/ 3981692 w 3981692"/>
              <a:gd name="connsiteY2" fmla="*/ 54609 h 2505614"/>
              <a:gd name="connsiteX3" fmla="*/ 862315 w 3981692"/>
              <a:gd name="connsiteY3" fmla="*/ 2505614 h 2505614"/>
              <a:gd name="connsiteX4" fmla="*/ 233652 w 3981692"/>
              <a:gd name="connsiteY4" fmla="*/ 2455818 h 2505614"/>
              <a:gd name="connsiteX5" fmla="*/ 0 w 3981692"/>
              <a:gd name="connsiteY5" fmla="*/ 2408613 h 25056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981692" h="2505614">
                <a:moveTo>
                  <a:pt x="0" y="0"/>
                </a:moveTo>
                <a:lnTo>
                  <a:pt x="3978183" y="0"/>
                </a:lnTo>
                <a:lnTo>
                  <a:pt x="3981692" y="54609"/>
                </a:lnTo>
                <a:cubicBezTo>
                  <a:pt x="3981692" y="1408262"/>
                  <a:pt x="2585099" y="2505614"/>
                  <a:pt x="862315" y="2505614"/>
                </a:cubicBezTo>
                <a:cubicBezTo>
                  <a:pt x="646967" y="2505614"/>
                  <a:pt x="436716" y="2488468"/>
                  <a:pt x="233652" y="2455818"/>
                </a:cubicBezTo>
                <a:lnTo>
                  <a:pt x="0" y="240861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2" name="Freeform: Shape 44"/>
          <p:cNvSpPr/>
          <p:nvPr userDrawn="1"/>
        </p:nvSpPr>
        <p:spPr>
          <a:xfrm>
            <a:off x="0" y="-15875"/>
            <a:ext cx="2846388" cy="2241550"/>
          </a:xfrm>
          <a:custGeom>
            <a:avLst/>
            <a:gdLst>
              <a:gd name="connsiteX0" fmla="*/ 0 w 3795148"/>
              <a:gd name="connsiteY0" fmla="*/ 0 h 2242063"/>
              <a:gd name="connsiteX1" fmla="*/ 3795148 w 3795148"/>
              <a:gd name="connsiteY1" fmla="*/ 0 h 2242063"/>
              <a:gd name="connsiteX2" fmla="*/ 3793988 w 3795148"/>
              <a:gd name="connsiteY2" fmla="*/ 18343 h 2242063"/>
              <a:gd name="connsiteX3" fmla="*/ 708660 w 3795148"/>
              <a:gd name="connsiteY3" fmla="*/ 2242063 h 2242063"/>
              <a:gd name="connsiteX4" fmla="*/ 83632 w 3795148"/>
              <a:gd name="connsiteY4" fmla="*/ 2191740 h 2242063"/>
              <a:gd name="connsiteX5" fmla="*/ 0 w 3795148"/>
              <a:gd name="connsiteY5" fmla="*/ 2174565 h 22420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3795148" h="2242063">
                <a:moveTo>
                  <a:pt x="0" y="0"/>
                </a:moveTo>
                <a:lnTo>
                  <a:pt x="3795148" y="0"/>
                </a:lnTo>
                <a:lnTo>
                  <a:pt x="3793988" y="18343"/>
                </a:lnTo>
                <a:cubicBezTo>
                  <a:pt x="3635169" y="1267374"/>
                  <a:pt x="2314432" y="2242063"/>
                  <a:pt x="708660" y="2242063"/>
                </a:cubicBezTo>
                <a:cubicBezTo>
                  <a:pt x="494557" y="2242063"/>
                  <a:pt x="285522" y="2224735"/>
                  <a:pt x="83632" y="2191740"/>
                </a:cubicBezTo>
                <a:lnTo>
                  <a:pt x="0" y="2174565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68580" tIns="34290" rIns="68580" bIns="34290" anchorCtr="1">
            <a:prstTxWarp prst="textNoShape">
              <a:avLst/>
            </a:prstTxWarp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140" y="246254"/>
            <a:ext cx="6071229" cy="1738877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48" name="Content Placeholder 2"/>
          <p:cNvSpPr>
            <a:spLocks noGrp="1"/>
          </p:cNvSpPr>
          <p:nvPr>
            <p:ph idx="1"/>
          </p:nvPr>
        </p:nvSpPr>
        <p:spPr>
          <a:xfrm>
            <a:off x="628650" y="2346039"/>
            <a:ext cx="8086712" cy="383092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7479B3E-855B-8546-AB02-5DC3A47B190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6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540500"/>
            <a:chOff x="0" y="0"/>
            <a:chExt cx="5760" cy="4120"/>
          </a:xfrm>
        </p:grpSpPr>
        <p:pic>
          <p:nvPicPr>
            <p:cNvPr id="7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120"/>
            </a:xfrm>
            <a:prstGeom prst="rect">
              <a:avLst/>
            </a:prstGeom>
            <a:noFill/>
          </p:spPr>
        </p:pic>
        <p:sp>
          <p:nvSpPr>
            <p:cNvPr id="8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9" name="Oval 8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Freeform: Shape 42"/>
          <p:cNvSpPr/>
          <p:nvPr userDrawn="1"/>
        </p:nvSpPr>
        <p:spPr>
          <a:xfrm>
            <a:off x="0" y="0"/>
            <a:ext cx="3440113" cy="2419350"/>
          </a:xfrm>
          <a:custGeom>
            <a:avLst/>
            <a:gdLst>
              <a:gd name="connsiteX0" fmla="*/ 0 w 4587349"/>
              <a:gd name="connsiteY0" fmla="*/ 0 h 2419039"/>
              <a:gd name="connsiteX1" fmla="*/ 4587349 w 4587349"/>
              <a:gd name="connsiteY1" fmla="*/ 0 h 2419039"/>
              <a:gd name="connsiteX2" fmla="*/ 4562933 w 4587349"/>
              <a:gd name="connsiteY2" fmla="*/ 72160 h 2419039"/>
              <a:gd name="connsiteX3" fmla="*/ 1203311 w 4587349"/>
              <a:gd name="connsiteY3" fmla="*/ 2419039 h 2419039"/>
              <a:gd name="connsiteX4" fmla="*/ 139724 w 4587349"/>
              <a:gd name="connsiteY4" fmla="*/ 2258240 h 2419039"/>
              <a:gd name="connsiteX5" fmla="*/ 0 w 4587349"/>
              <a:gd name="connsiteY5" fmla="*/ 2207100 h 241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7349" h="2419039">
                <a:moveTo>
                  <a:pt x="0" y="0"/>
                </a:moveTo>
                <a:lnTo>
                  <a:pt x="4587349" y="0"/>
                </a:lnTo>
                <a:lnTo>
                  <a:pt x="4562933" y="72160"/>
                </a:lnTo>
                <a:cubicBezTo>
                  <a:pt x="4061488" y="1441670"/>
                  <a:pt x="2746538" y="2419039"/>
                  <a:pt x="1203311" y="2419039"/>
                </a:cubicBezTo>
                <a:cubicBezTo>
                  <a:pt x="832937" y="2419039"/>
                  <a:pt x="475711" y="2362743"/>
                  <a:pt x="139724" y="2258240"/>
                </a:cubicBezTo>
                <a:lnTo>
                  <a:pt x="0" y="22071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3" name="Freeform: Shape 40"/>
          <p:cNvSpPr/>
          <p:nvPr userDrawn="1"/>
        </p:nvSpPr>
        <p:spPr>
          <a:xfrm>
            <a:off x="0" y="0"/>
            <a:ext cx="3255963" cy="2228850"/>
          </a:xfrm>
          <a:custGeom>
            <a:avLst/>
            <a:gdLst>
              <a:gd name="connsiteX0" fmla="*/ 0 w 4341402"/>
              <a:gd name="connsiteY0" fmla="*/ 0 h 2228445"/>
              <a:gd name="connsiteX1" fmla="*/ 4341402 w 4341402"/>
              <a:gd name="connsiteY1" fmla="*/ 0 h 2228445"/>
              <a:gd name="connsiteX2" fmla="*/ 4293306 w 4341402"/>
              <a:gd name="connsiteY2" fmla="*/ 133775 h 2228445"/>
              <a:gd name="connsiteX3" fmla="*/ 1300374 w 4341402"/>
              <a:gd name="connsiteY3" fmla="*/ 2224065 h 2228445"/>
              <a:gd name="connsiteX4" fmla="*/ 1124323 w 4341402"/>
              <a:gd name="connsiteY4" fmla="*/ 2228445 h 2228445"/>
              <a:gd name="connsiteX5" fmla="*/ 1124242 w 4341402"/>
              <a:gd name="connsiteY5" fmla="*/ 2228445 h 2228445"/>
              <a:gd name="connsiteX6" fmla="*/ 948190 w 4341402"/>
              <a:gd name="connsiteY6" fmla="*/ 2224065 h 2228445"/>
              <a:gd name="connsiteX7" fmla="*/ 106705 w 4341402"/>
              <a:gd name="connsiteY7" fmla="*/ 2077045 h 2228445"/>
              <a:gd name="connsiteX8" fmla="*/ 0 w 4341402"/>
              <a:gd name="connsiteY8" fmla="*/ 2041514 h 222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41402" h="2228445">
                <a:moveTo>
                  <a:pt x="0" y="0"/>
                </a:moveTo>
                <a:lnTo>
                  <a:pt x="4341402" y="0"/>
                </a:lnTo>
                <a:lnTo>
                  <a:pt x="4293306" y="133775"/>
                </a:lnTo>
                <a:cubicBezTo>
                  <a:pt x="3804175" y="1311915"/>
                  <a:pt x="2656408" y="2156418"/>
                  <a:pt x="1300374" y="2224065"/>
                </a:cubicBezTo>
                <a:lnTo>
                  <a:pt x="1124323" y="2228445"/>
                </a:lnTo>
                <a:lnTo>
                  <a:pt x="1124242" y="2228445"/>
                </a:lnTo>
                <a:lnTo>
                  <a:pt x="948190" y="2224065"/>
                </a:lnTo>
                <a:cubicBezTo>
                  <a:pt x="656570" y="2209517"/>
                  <a:pt x="374582" y="2159041"/>
                  <a:pt x="106705" y="2077045"/>
                </a:cubicBezTo>
                <a:lnTo>
                  <a:pt x="0" y="2041514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68580" tIns="34290" rIns="68580" bIns="34290" anchorCtr="1">
            <a:prstTxWarp prst="textNoShape">
              <a:avLst/>
            </a:prstTxWarp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140" y="246254"/>
            <a:ext cx="6071229" cy="1738877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0" name="Content Placeholder 2"/>
          <p:cNvSpPr>
            <a:spLocks noGrp="1"/>
          </p:cNvSpPr>
          <p:nvPr>
            <p:ph sz="half" idx="1"/>
          </p:nvPr>
        </p:nvSpPr>
        <p:spPr>
          <a:xfrm>
            <a:off x="628650" y="2437325"/>
            <a:ext cx="3886200" cy="37396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28" name="Content Placeholder 3"/>
          <p:cNvSpPr>
            <a:spLocks noGrp="1"/>
          </p:cNvSpPr>
          <p:nvPr>
            <p:ph sz="half" idx="2"/>
          </p:nvPr>
        </p:nvSpPr>
        <p:spPr>
          <a:xfrm>
            <a:off x="4829165" y="2404377"/>
            <a:ext cx="3886200" cy="3772586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9D2DEE6A-8525-014F-B8B8-22A119990CE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7" name="Freeform: Shape 26"/>
          <p:cNvSpPr/>
          <p:nvPr/>
        </p:nvSpPr>
        <p:spPr>
          <a:xfrm>
            <a:off x="3992563" y="998538"/>
            <a:ext cx="5151437" cy="5859462"/>
          </a:xfrm>
          <a:custGeom>
            <a:avLst/>
            <a:gdLst>
              <a:gd name="connsiteX0" fmla="*/ 3874977 w 6868924"/>
              <a:gd name="connsiteY0" fmla="*/ 0 h 5860108"/>
              <a:gd name="connsiteX1" fmla="*/ 6865098 w 6868924"/>
              <a:gd name="connsiteY1" fmla="*/ 1410132 h 5860108"/>
              <a:gd name="connsiteX2" fmla="*/ 6868924 w 6868924"/>
              <a:gd name="connsiteY2" fmla="*/ 1415249 h 5860108"/>
              <a:gd name="connsiteX3" fmla="*/ 6868924 w 6868924"/>
              <a:gd name="connsiteY3" fmla="*/ 5860108 h 5860108"/>
              <a:gd name="connsiteX4" fmla="*/ 551579 w 6868924"/>
              <a:gd name="connsiteY4" fmla="*/ 5860108 h 5860108"/>
              <a:gd name="connsiteX5" fmla="*/ 467689 w 6868924"/>
              <a:gd name="connsiteY5" fmla="*/ 5722022 h 5860108"/>
              <a:gd name="connsiteX6" fmla="*/ 0 w 6868924"/>
              <a:gd name="connsiteY6" fmla="*/ 3874977 h 5860108"/>
              <a:gd name="connsiteX7" fmla="*/ 3874977 w 6868924"/>
              <a:gd name="connsiteY7" fmla="*/ 0 h 5860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5860108">
                <a:moveTo>
                  <a:pt x="3874977" y="0"/>
                </a:moveTo>
                <a:cubicBezTo>
                  <a:pt x="5078778" y="0"/>
                  <a:pt x="6154370" y="548929"/>
                  <a:pt x="6865098" y="1410132"/>
                </a:cubicBezTo>
                <a:lnTo>
                  <a:pt x="6868924" y="1415249"/>
                </a:lnTo>
                <a:lnTo>
                  <a:pt x="6868924" y="5860108"/>
                </a:lnTo>
                <a:lnTo>
                  <a:pt x="551579" y="5860108"/>
                </a:lnTo>
                <a:lnTo>
                  <a:pt x="467689" y="5722022"/>
                </a:lnTo>
                <a:cubicBezTo>
                  <a:pt x="169423" y="5172963"/>
                  <a:pt x="0" y="4543756"/>
                  <a:pt x="0" y="3874977"/>
                </a:cubicBezTo>
                <a:cubicBezTo>
                  <a:pt x="0" y="1734886"/>
                  <a:pt x="1734886" y="0"/>
                  <a:pt x="3874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19" name="Picture Placeholder 18"/>
          <p:cNvSpPr>
            <a:spLocks noGrp="1"/>
          </p:cNvSpPr>
          <p:nvPr>
            <p:ph type="pic" idx="1"/>
          </p:nvPr>
        </p:nvSpPr>
        <p:spPr>
          <a:xfrm>
            <a:off x="4182244" y="1251145"/>
            <a:ext cx="4961756" cy="5596389"/>
          </a:xfrm>
          <a:custGeom>
            <a:avLst/>
            <a:gdLst>
              <a:gd name="connsiteX0" fmla="*/ 3621727 w 6615674"/>
              <a:gd name="connsiteY0" fmla="*/ 0 h 5596389"/>
              <a:gd name="connsiteX1" fmla="*/ 6416428 w 6615674"/>
              <a:gd name="connsiteY1" fmla="*/ 1317972 h 5596389"/>
              <a:gd name="connsiteX2" fmla="*/ 6615674 w 6615674"/>
              <a:gd name="connsiteY2" fmla="*/ 1584421 h 5596389"/>
              <a:gd name="connsiteX3" fmla="*/ 6615674 w 6615674"/>
              <a:gd name="connsiteY3" fmla="*/ 5596389 h 5596389"/>
              <a:gd name="connsiteX4" fmla="*/ 587989 w 6615674"/>
              <a:gd name="connsiteY4" fmla="*/ 5596389 h 5596389"/>
              <a:gd name="connsiteX5" fmla="*/ 437123 w 6615674"/>
              <a:gd name="connsiteY5" fmla="*/ 5348058 h 5596389"/>
              <a:gd name="connsiteX6" fmla="*/ 0 w 6615674"/>
              <a:gd name="connsiteY6" fmla="*/ 3621727 h 5596389"/>
              <a:gd name="connsiteX7" fmla="*/ 3621727 w 6615674"/>
              <a:gd name="connsiteY7" fmla="*/ 0 h 559638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15674" h="5596389">
                <a:moveTo>
                  <a:pt x="3621727" y="0"/>
                </a:moveTo>
                <a:cubicBezTo>
                  <a:pt x="4746854" y="0"/>
                  <a:pt x="5752150" y="513054"/>
                  <a:pt x="6416428" y="1317972"/>
                </a:cubicBezTo>
                <a:lnTo>
                  <a:pt x="6615674" y="1584421"/>
                </a:lnTo>
                <a:lnTo>
                  <a:pt x="6615674" y="5596389"/>
                </a:lnTo>
                <a:lnTo>
                  <a:pt x="587989" y="5596389"/>
                </a:lnTo>
                <a:lnTo>
                  <a:pt x="437123" y="5348058"/>
                </a:lnTo>
                <a:cubicBezTo>
                  <a:pt x="158350" y="4834883"/>
                  <a:pt x="0" y="4246798"/>
                  <a:pt x="0" y="3621727"/>
                </a:cubicBezTo>
                <a:cubicBezTo>
                  <a:pt x="0" y="1621502"/>
                  <a:pt x="1621502" y="0"/>
                  <a:pt x="3621727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274320" tIns="640080" rtlCol="0" anchor="ctr" anchorCtr="1">
            <a:noAutofit/>
          </a:bodyPr>
          <a:lstStyle>
            <a:lvl1pPr>
              <a:defRPr lang="en-US" sz="1200">
                <a:solidFill>
                  <a:schemeClr val="bg1"/>
                </a:solidFill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4420"/>
            <a:ext cx="3858695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2"/>
          </p:nvPr>
        </p:nvSpPr>
        <p:spPr>
          <a:xfrm>
            <a:off x="480060" y="2489549"/>
            <a:ext cx="3098960" cy="337943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8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540500"/>
            <a:chOff x="0" y="0"/>
            <a:chExt cx="5760" cy="4120"/>
          </a:xfrm>
        </p:grpSpPr>
        <p:pic>
          <p:nvPicPr>
            <p:cNvPr id="9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120"/>
            </a:xfrm>
            <a:prstGeom prst="rect">
              <a:avLst/>
            </a:prstGeom>
            <a:noFill/>
          </p:spPr>
        </p:pic>
        <p:sp>
          <p:nvSpPr>
            <p:cNvPr id="10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11" name="Oval 10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4" name="Freeform: Shape 42"/>
          <p:cNvSpPr/>
          <p:nvPr userDrawn="1"/>
        </p:nvSpPr>
        <p:spPr>
          <a:xfrm>
            <a:off x="0" y="0"/>
            <a:ext cx="3440113" cy="2419350"/>
          </a:xfrm>
          <a:custGeom>
            <a:avLst/>
            <a:gdLst>
              <a:gd name="connsiteX0" fmla="*/ 0 w 4587349"/>
              <a:gd name="connsiteY0" fmla="*/ 0 h 2419039"/>
              <a:gd name="connsiteX1" fmla="*/ 4587349 w 4587349"/>
              <a:gd name="connsiteY1" fmla="*/ 0 h 2419039"/>
              <a:gd name="connsiteX2" fmla="*/ 4562933 w 4587349"/>
              <a:gd name="connsiteY2" fmla="*/ 72160 h 2419039"/>
              <a:gd name="connsiteX3" fmla="*/ 1203311 w 4587349"/>
              <a:gd name="connsiteY3" fmla="*/ 2419039 h 2419039"/>
              <a:gd name="connsiteX4" fmla="*/ 139724 w 4587349"/>
              <a:gd name="connsiteY4" fmla="*/ 2258240 h 2419039"/>
              <a:gd name="connsiteX5" fmla="*/ 0 w 4587349"/>
              <a:gd name="connsiteY5" fmla="*/ 2207100 h 241903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4587349" h="2419039">
                <a:moveTo>
                  <a:pt x="0" y="0"/>
                </a:moveTo>
                <a:lnTo>
                  <a:pt x="4587349" y="0"/>
                </a:lnTo>
                <a:lnTo>
                  <a:pt x="4562933" y="72160"/>
                </a:lnTo>
                <a:cubicBezTo>
                  <a:pt x="4061488" y="1441670"/>
                  <a:pt x="2746538" y="2419039"/>
                  <a:pt x="1203311" y="2419039"/>
                </a:cubicBezTo>
                <a:cubicBezTo>
                  <a:pt x="832937" y="2419039"/>
                  <a:pt x="475711" y="2362743"/>
                  <a:pt x="139724" y="2258240"/>
                </a:cubicBezTo>
                <a:lnTo>
                  <a:pt x="0" y="220710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15" name="Freeform: Shape 40"/>
          <p:cNvSpPr/>
          <p:nvPr userDrawn="1"/>
        </p:nvSpPr>
        <p:spPr>
          <a:xfrm>
            <a:off x="0" y="0"/>
            <a:ext cx="3255963" cy="2228850"/>
          </a:xfrm>
          <a:custGeom>
            <a:avLst/>
            <a:gdLst>
              <a:gd name="connsiteX0" fmla="*/ 0 w 4341402"/>
              <a:gd name="connsiteY0" fmla="*/ 0 h 2228445"/>
              <a:gd name="connsiteX1" fmla="*/ 4341402 w 4341402"/>
              <a:gd name="connsiteY1" fmla="*/ 0 h 2228445"/>
              <a:gd name="connsiteX2" fmla="*/ 4293306 w 4341402"/>
              <a:gd name="connsiteY2" fmla="*/ 133775 h 2228445"/>
              <a:gd name="connsiteX3" fmla="*/ 1300374 w 4341402"/>
              <a:gd name="connsiteY3" fmla="*/ 2224065 h 2228445"/>
              <a:gd name="connsiteX4" fmla="*/ 1124323 w 4341402"/>
              <a:gd name="connsiteY4" fmla="*/ 2228445 h 2228445"/>
              <a:gd name="connsiteX5" fmla="*/ 1124242 w 4341402"/>
              <a:gd name="connsiteY5" fmla="*/ 2228445 h 2228445"/>
              <a:gd name="connsiteX6" fmla="*/ 948190 w 4341402"/>
              <a:gd name="connsiteY6" fmla="*/ 2224065 h 2228445"/>
              <a:gd name="connsiteX7" fmla="*/ 106705 w 4341402"/>
              <a:gd name="connsiteY7" fmla="*/ 2077045 h 2228445"/>
              <a:gd name="connsiteX8" fmla="*/ 0 w 4341402"/>
              <a:gd name="connsiteY8" fmla="*/ 2041514 h 22284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4341402" h="2228445">
                <a:moveTo>
                  <a:pt x="0" y="0"/>
                </a:moveTo>
                <a:lnTo>
                  <a:pt x="4341402" y="0"/>
                </a:lnTo>
                <a:lnTo>
                  <a:pt x="4293306" y="133775"/>
                </a:lnTo>
                <a:cubicBezTo>
                  <a:pt x="3804175" y="1311915"/>
                  <a:pt x="2656408" y="2156418"/>
                  <a:pt x="1300374" y="2224065"/>
                </a:cubicBezTo>
                <a:lnTo>
                  <a:pt x="1124323" y="2228445"/>
                </a:lnTo>
                <a:lnTo>
                  <a:pt x="1124242" y="2228445"/>
                </a:lnTo>
                <a:lnTo>
                  <a:pt x="948190" y="2224065"/>
                </a:lnTo>
                <a:cubicBezTo>
                  <a:pt x="656570" y="2209517"/>
                  <a:pt x="374582" y="2159041"/>
                  <a:pt x="106705" y="2077045"/>
                </a:cubicBezTo>
                <a:lnTo>
                  <a:pt x="0" y="2041514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68580" tIns="34290" rIns="68580" bIns="34290" anchorCtr="1">
            <a:prstTxWarp prst="textNoShape">
              <a:avLst/>
            </a:prstTxWarp>
          </a:bodyPr>
          <a:lstStyle/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644140" y="246254"/>
            <a:ext cx="6071229" cy="1738877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9" name="Text Placeholder 2"/>
          <p:cNvSpPr>
            <a:spLocks noGrp="1"/>
          </p:cNvSpPr>
          <p:nvPr>
            <p:ph type="body" idx="1"/>
          </p:nvPr>
        </p:nvSpPr>
        <p:spPr>
          <a:xfrm>
            <a:off x="629842" y="2123331"/>
            <a:ext cx="3868340" cy="62665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5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839199"/>
            <a:ext cx="3868340" cy="3350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36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827978" y="2123331"/>
            <a:ext cx="3887391" cy="62665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7" name="Content Placeholder 5"/>
          <p:cNvSpPr>
            <a:spLocks noGrp="1"/>
          </p:cNvSpPr>
          <p:nvPr>
            <p:ph sz="quarter" idx="4"/>
          </p:nvPr>
        </p:nvSpPr>
        <p:spPr>
          <a:xfrm>
            <a:off x="4827978" y="2839199"/>
            <a:ext cx="3887391" cy="3350464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6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039711D9-8562-AC4C-8D79-A87201682A24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7" name="Freeform: Shape 26"/>
          <p:cNvSpPr/>
          <p:nvPr/>
        </p:nvSpPr>
        <p:spPr>
          <a:xfrm>
            <a:off x="3992563" y="998538"/>
            <a:ext cx="5151437" cy="5859462"/>
          </a:xfrm>
          <a:custGeom>
            <a:avLst/>
            <a:gdLst>
              <a:gd name="connsiteX0" fmla="*/ 3874977 w 6868924"/>
              <a:gd name="connsiteY0" fmla="*/ 0 h 5860108"/>
              <a:gd name="connsiteX1" fmla="*/ 6865098 w 6868924"/>
              <a:gd name="connsiteY1" fmla="*/ 1410132 h 5860108"/>
              <a:gd name="connsiteX2" fmla="*/ 6868924 w 6868924"/>
              <a:gd name="connsiteY2" fmla="*/ 1415249 h 5860108"/>
              <a:gd name="connsiteX3" fmla="*/ 6868924 w 6868924"/>
              <a:gd name="connsiteY3" fmla="*/ 5860108 h 5860108"/>
              <a:gd name="connsiteX4" fmla="*/ 551579 w 6868924"/>
              <a:gd name="connsiteY4" fmla="*/ 5860108 h 5860108"/>
              <a:gd name="connsiteX5" fmla="*/ 467689 w 6868924"/>
              <a:gd name="connsiteY5" fmla="*/ 5722022 h 5860108"/>
              <a:gd name="connsiteX6" fmla="*/ 0 w 6868924"/>
              <a:gd name="connsiteY6" fmla="*/ 3874977 h 5860108"/>
              <a:gd name="connsiteX7" fmla="*/ 3874977 w 6868924"/>
              <a:gd name="connsiteY7" fmla="*/ 0 h 5860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5860108">
                <a:moveTo>
                  <a:pt x="3874977" y="0"/>
                </a:moveTo>
                <a:cubicBezTo>
                  <a:pt x="5078778" y="0"/>
                  <a:pt x="6154370" y="548929"/>
                  <a:pt x="6865098" y="1410132"/>
                </a:cubicBezTo>
                <a:lnTo>
                  <a:pt x="6868924" y="1415249"/>
                </a:lnTo>
                <a:lnTo>
                  <a:pt x="6868924" y="5860108"/>
                </a:lnTo>
                <a:lnTo>
                  <a:pt x="551579" y="5860108"/>
                </a:lnTo>
                <a:lnTo>
                  <a:pt x="467689" y="5722022"/>
                </a:lnTo>
                <a:cubicBezTo>
                  <a:pt x="169423" y="5172963"/>
                  <a:pt x="0" y="4543756"/>
                  <a:pt x="0" y="3874977"/>
                </a:cubicBezTo>
                <a:cubicBezTo>
                  <a:pt x="0" y="1734886"/>
                  <a:pt x="1734886" y="0"/>
                  <a:pt x="387497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29" name="Picture Placeholder 28"/>
          <p:cNvSpPr>
            <a:spLocks noGrp="1"/>
          </p:cNvSpPr>
          <p:nvPr>
            <p:ph type="pic" sz="quarter" idx="14"/>
          </p:nvPr>
        </p:nvSpPr>
        <p:spPr>
          <a:xfrm>
            <a:off x="4182244" y="1251145"/>
            <a:ext cx="4961756" cy="5625145"/>
          </a:xfrm>
          <a:custGeom>
            <a:avLst/>
            <a:gdLst>
              <a:gd name="connsiteX0" fmla="*/ 3621727 w 6615674"/>
              <a:gd name="connsiteY0" fmla="*/ 0 h 5625145"/>
              <a:gd name="connsiteX1" fmla="*/ 6416428 w 6615674"/>
              <a:gd name="connsiteY1" fmla="*/ 1317972 h 5625145"/>
              <a:gd name="connsiteX2" fmla="*/ 6615674 w 6615674"/>
              <a:gd name="connsiteY2" fmla="*/ 1584421 h 5625145"/>
              <a:gd name="connsiteX3" fmla="*/ 6615674 w 6615674"/>
              <a:gd name="connsiteY3" fmla="*/ 5625145 h 5625145"/>
              <a:gd name="connsiteX4" fmla="*/ 605458 w 6615674"/>
              <a:gd name="connsiteY4" fmla="*/ 5625145 h 5625145"/>
              <a:gd name="connsiteX5" fmla="*/ 437123 w 6615674"/>
              <a:gd name="connsiteY5" fmla="*/ 5348058 h 5625145"/>
              <a:gd name="connsiteX6" fmla="*/ 0 w 6615674"/>
              <a:gd name="connsiteY6" fmla="*/ 3621727 h 5625145"/>
              <a:gd name="connsiteX7" fmla="*/ 3621727 w 6615674"/>
              <a:gd name="connsiteY7" fmla="*/ 0 h 56251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615674" h="5625145">
                <a:moveTo>
                  <a:pt x="3621727" y="0"/>
                </a:moveTo>
                <a:cubicBezTo>
                  <a:pt x="4746854" y="0"/>
                  <a:pt x="5752150" y="513054"/>
                  <a:pt x="6416428" y="1317972"/>
                </a:cubicBezTo>
                <a:lnTo>
                  <a:pt x="6615674" y="1584421"/>
                </a:lnTo>
                <a:lnTo>
                  <a:pt x="6615674" y="5625145"/>
                </a:lnTo>
                <a:lnTo>
                  <a:pt x="605458" y="5625145"/>
                </a:lnTo>
                <a:lnTo>
                  <a:pt x="437123" y="5348058"/>
                </a:lnTo>
                <a:cubicBezTo>
                  <a:pt x="158350" y="4834883"/>
                  <a:pt x="0" y="4246798"/>
                  <a:pt x="0" y="3621727"/>
                </a:cubicBezTo>
                <a:cubicBezTo>
                  <a:pt x="0" y="1621502"/>
                  <a:pt x="1621502" y="0"/>
                  <a:pt x="3621727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274320" tIns="64008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4420"/>
            <a:ext cx="3858695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480060" y="2526124"/>
            <a:ext cx="2851475" cy="3653188"/>
          </a:xfrm>
        </p:spPr>
        <p:txBody>
          <a:bodyPr rIns="0" bIns="0" rtlCol="0">
            <a:noAutofit/>
          </a:bodyPr>
          <a:lstStyle>
            <a:lvl1pPr marL="0" indent="0"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buNone/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6" name="Freeform: Shape 20"/>
          <p:cNvSpPr/>
          <p:nvPr userDrawn="1"/>
        </p:nvSpPr>
        <p:spPr>
          <a:xfrm>
            <a:off x="3635375" y="0"/>
            <a:ext cx="5508625" cy="6907213"/>
          </a:xfrm>
          <a:custGeom>
            <a:avLst/>
            <a:gdLst>
              <a:gd name="connsiteX0" fmla="*/ 3543489 w 7345680"/>
              <a:gd name="connsiteY0" fmla="*/ 0 h 6907322"/>
              <a:gd name="connsiteX1" fmla="*/ 5432871 w 7345680"/>
              <a:gd name="connsiteY1" fmla="*/ 0 h 6907322"/>
              <a:gd name="connsiteX2" fmla="*/ 5609846 w 7345680"/>
              <a:gd name="connsiteY2" fmla="*/ 40446 h 6907322"/>
              <a:gd name="connsiteX3" fmla="*/ 7343079 w 7345680"/>
              <a:gd name="connsiteY3" fmla="*/ 915371 h 6907322"/>
              <a:gd name="connsiteX4" fmla="*/ 7345680 w 7345680"/>
              <a:gd name="connsiteY4" fmla="*/ 917602 h 6907322"/>
              <a:gd name="connsiteX5" fmla="*/ 7345680 w 7345680"/>
              <a:gd name="connsiteY5" fmla="*/ 6907322 h 6907322"/>
              <a:gd name="connsiteX6" fmla="*/ 822371 w 7345680"/>
              <a:gd name="connsiteY6" fmla="*/ 6907322 h 6907322"/>
              <a:gd name="connsiteX7" fmla="*/ 766511 w 7345680"/>
              <a:gd name="connsiteY7" fmla="*/ 6829539 h 6907322"/>
              <a:gd name="connsiteX8" fmla="*/ 0 w 7345680"/>
              <a:gd name="connsiteY8" fmla="*/ 4344739 h 6907322"/>
              <a:gd name="connsiteX9" fmla="*/ 3366514 w 7345680"/>
              <a:gd name="connsiteY9" fmla="*/ 40446 h 690732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7345680" h="6907322">
                <a:moveTo>
                  <a:pt x="3543489" y="0"/>
                </a:moveTo>
                <a:lnTo>
                  <a:pt x="5432871" y="0"/>
                </a:lnTo>
                <a:lnTo>
                  <a:pt x="5609846" y="40446"/>
                </a:lnTo>
                <a:cubicBezTo>
                  <a:pt x="6255171" y="204854"/>
                  <a:pt x="6844336" y="507805"/>
                  <a:pt x="7343079" y="915371"/>
                </a:cubicBezTo>
                <a:lnTo>
                  <a:pt x="7345680" y="917602"/>
                </a:lnTo>
                <a:lnTo>
                  <a:pt x="7345680" y="6907322"/>
                </a:lnTo>
                <a:lnTo>
                  <a:pt x="822371" y="6907322"/>
                </a:lnTo>
                <a:lnTo>
                  <a:pt x="766511" y="6829539"/>
                </a:lnTo>
                <a:cubicBezTo>
                  <a:pt x="282576" y="6120238"/>
                  <a:pt x="0" y="5265165"/>
                  <a:pt x="0" y="4344739"/>
                </a:cubicBezTo>
                <a:cubicBezTo>
                  <a:pt x="0" y="2273781"/>
                  <a:pt x="1430540" y="533670"/>
                  <a:pt x="3366514" y="40446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US" sz="1350"/>
          </a:p>
        </p:txBody>
      </p:sp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8" name="Freeform: Shape 17"/>
          <p:cNvSpPr/>
          <p:nvPr userDrawn="1"/>
        </p:nvSpPr>
        <p:spPr>
          <a:xfrm>
            <a:off x="3992563" y="314325"/>
            <a:ext cx="5151437" cy="6592888"/>
          </a:xfrm>
          <a:custGeom>
            <a:avLst/>
            <a:gdLst>
              <a:gd name="connsiteX0" fmla="*/ 4079984 w 6868924"/>
              <a:gd name="connsiteY0" fmla="*/ 0 h 6593297"/>
              <a:gd name="connsiteX1" fmla="*/ 6675233 w 6868924"/>
              <a:gd name="connsiteY1" fmla="*/ 931670 h 6593297"/>
              <a:gd name="connsiteX2" fmla="*/ 6868924 w 6868924"/>
              <a:gd name="connsiteY2" fmla="*/ 1107709 h 6593297"/>
              <a:gd name="connsiteX3" fmla="*/ 6868924 w 6868924"/>
              <a:gd name="connsiteY3" fmla="*/ 6593297 h 6593297"/>
              <a:gd name="connsiteX4" fmla="*/ 867282 w 6868924"/>
              <a:gd name="connsiteY4" fmla="*/ 6593297 h 6593297"/>
              <a:gd name="connsiteX5" fmla="*/ 810549 w 6868924"/>
              <a:gd name="connsiteY5" fmla="*/ 6521104 h 6593297"/>
              <a:gd name="connsiteX6" fmla="*/ 0 w 6868924"/>
              <a:gd name="connsiteY6" fmla="*/ 4079984 h 6593297"/>
              <a:gd name="connsiteX7" fmla="*/ 4079984 w 6868924"/>
              <a:gd name="connsiteY7" fmla="*/ 0 h 65932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6868924" h="6593297">
                <a:moveTo>
                  <a:pt x="4079984" y="0"/>
                </a:moveTo>
                <a:cubicBezTo>
                  <a:pt x="5065808" y="0"/>
                  <a:pt x="5969971" y="349636"/>
                  <a:pt x="6675233" y="931670"/>
                </a:cubicBezTo>
                <a:lnTo>
                  <a:pt x="6868924" y="1107709"/>
                </a:lnTo>
                <a:lnTo>
                  <a:pt x="6868924" y="6593297"/>
                </a:lnTo>
                <a:lnTo>
                  <a:pt x="867282" y="6593297"/>
                </a:lnTo>
                <a:lnTo>
                  <a:pt x="810549" y="6521104"/>
                </a:lnTo>
                <a:cubicBezTo>
                  <a:pt x="301472" y="5840388"/>
                  <a:pt x="0" y="4995393"/>
                  <a:pt x="0" y="4079984"/>
                </a:cubicBezTo>
                <a:cubicBezTo>
                  <a:pt x="0" y="1826671"/>
                  <a:pt x="1826671" y="0"/>
                  <a:pt x="4079984" y="0"/>
                </a:cubicBez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205740" tIns="480060" rIns="68580" bIns="34290" anchorCtr="1"/>
          <a:lstStyle/>
          <a:p>
            <a:pPr algn="ctr" eaLnBrk="1" fontAlgn="auto" hangingPunct="1">
              <a:lnSpc>
                <a:spcPct val="90000"/>
              </a:lnSpc>
              <a:spcBef>
                <a:spcPts val="750"/>
              </a:spcBef>
              <a:spcAft>
                <a:spcPts val="0"/>
              </a:spcAft>
              <a:buFont typeface="Arial" panose="020B0604020202020204" pitchFamily="34" charset="0"/>
              <a:buNone/>
              <a:defRPr/>
            </a:pPr>
            <a:endParaRPr lang="en-US" sz="1200">
              <a:solidFill>
                <a:schemeClr val="bg1"/>
              </a:solidFill>
              <a:latin typeface="+mn-lt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504420"/>
            <a:ext cx="3004899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2" name="Content Placeholder 2"/>
          <p:cNvSpPr>
            <a:spLocks noGrp="1"/>
          </p:cNvSpPr>
          <p:nvPr>
            <p:ph idx="1"/>
          </p:nvPr>
        </p:nvSpPr>
        <p:spPr>
          <a:xfrm>
            <a:off x="4976694" y="1480710"/>
            <a:ext cx="3858696" cy="4698602"/>
          </a:xfrm>
        </p:spPr>
        <p:txBody>
          <a:bodyPr/>
          <a:lstStyle>
            <a:lvl1pPr>
              <a:defRPr sz="1800">
                <a:solidFill>
                  <a:schemeClr val="bg1"/>
                </a:solidFill>
              </a:defRPr>
            </a:lvl1pPr>
            <a:lvl2pPr>
              <a:defRPr sz="1500">
                <a:solidFill>
                  <a:schemeClr val="bg1"/>
                </a:solidFill>
              </a:defRPr>
            </a:lvl2pPr>
            <a:lvl3pPr>
              <a:defRPr sz="1350">
                <a:solidFill>
                  <a:schemeClr val="bg1"/>
                </a:solidFill>
              </a:defRPr>
            </a:lvl3pPr>
            <a:lvl4pPr>
              <a:defRPr sz="1200">
                <a:solidFill>
                  <a:schemeClr val="bg1"/>
                </a:solidFill>
              </a:defRPr>
            </a:lvl4pPr>
            <a:lvl5pPr>
              <a:defRPr sz="1200">
                <a:solidFill>
                  <a:schemeClr val="bg1"/>
                </a:solidFill>
              </a:defRPr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Font typeface="Arial" panose="020B0604020202020204" pitchFamily="34" charset="0"/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3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540500"/>
            <a:chOff x="0" y="0"/>
            <a:chExt cx="5760" cy="4120"/>
          </a:xfrm>
        </p:grpSpPr>
        <p:pic>
          <p:nvPicPr>
            <p:cNvPr id="4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120"/>
            </a:xfrm>
            <a:prstGeom prst="rect">
              <a:avLst/>
            </a:prstGeom>
            <a:noFill/>
          </p:spPr>
        </p:pic>
        <p:sp>
          <p:nvSpPr>
            <p:cNvPr id="5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6" name="Oval 5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Slide Number Placeholder 1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/>
            </a:lvl1pPr>
          </a:lstStyle>
          <a:p>
            <a:fld id="{D62D895F-8CB8-A149-8A41-06B1111F5913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8" name="Freeform: Shape 37"/>
          <p:cNvSpPr/>
          <p:nvPr userDrawn="1"/>
        </p:nvSpPr>
        <p:spPr>
          <a:xfrm>
            <a:off x="0" y="0"/>
            <a:ext cx="3584575" cy="6413500"/>
          </a:xfrm>
          <a:custGeom>
            <a:avLst/>
            <a:gdLst>
              <a:gd name="connsiteX0" fmla="*/ 0 w 4779964"/>
              <a:gd name="connsiteY0" fmla="*/ 0 h 6413064"/>
              <a:gd name="connsiteX1" fmla="*/ 3376101 w 4779964"/>
              <a:gd name="connsiteY1" fmla="*/ 0 h 6413064"/>
              <a:gd name="connsiteX2" fmla="*/ 3478395 w 4779964"/>
              <a:gd name="connsiteY2" fmla="*/ 76494 h 6413064"/>
              <a:gd name="connsiteX3" fmla="*/ 4779964 w 4779964"/>
              <a:gd name="connsiteY3" fmla="*/ 2836412 h 6413064"/>
              <a:gd name="connsiteX4" fmla="*/ 1203312 w 4779964"/>
              <a:gd name="connsiteY4" fmla="*/ 6413064 h 6413064"/>
              <a:gd name="connsiteX5" fmla="*/ 139725 w 4779964"/>
              <a:gd name="connsiteY5" fmla="*/ 6252265 h 6413064"/>
              <a:gd name="connsiteX6" fmla="*/ 0 w 4779964"/>
              <a:gd name="connsiteY6" fmla="*/ 6204987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4" h="6413064">
                <a:moveTo>
                  <a:pt x="0" y="0"/>
                </a:moveTo>
                <a:lnTo>
                  <a:pt x="3376101" y="0"/>
                </a:lnTo>
                <a:lnTo>
                  <a:pt x="3478395" y="76494"/>
                </a:lnTo>
                <a:cubicBezTo>
                  <a:pt x="4273296" y="732504"/>
                  <a:pt x="4779964" y="1725289"/>
                  <a:pt x="4779964" y="2836412"/>
                </a:cubicBezTo>
                <a:cubicBezTo>
                  <a:pt x="4779964" y="4811742"/>
                  <a:pt x="3178642" y="6413064"/>
                  <a:pt x="1203312" y="6413064"/>
                </a:cubicBezTo>
                <a:cubicBezTo>
                  <a:pt x="832938" y="6413064"/>
                  <a:pt x="475712" y="6356768"/>
                  <a:pt x="139725" y="6252265"/>
                </a:cubicBezTo>
                <a:lnTo>
                  <a:pt x="0" y="62049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9" name="Oval 8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icture Placeholder 39"/>
          <p:cNvSpPr>
            <a:spLocks noGrp="1"/>
          </p:cNvSpPr>
          <p:nvPr>
            <p:ph type="pic" sz="quarter" idx="14"/>
          </p:nvPr>
        </p:nvSpPr>
        <p:spPr>
          <a:xfrm>
            <a:off x="-1" y="3"/>
            <a:ext cx="3409659" cy="6179311"/>
          </a:xfrm>
          <a:custGeom>
            <a:avLst/>
            <a:gdLst>
              <a:gd name="connsiteX0" fmla="*/ 0 w 4546212"/>
              <a:gd name="connsiteY0" fmla="*/ 0 h 6179311"/>
              <a:gd name="connsiteX1" fmla="*/ 2966308 w 4546212"/>
              <a:gd name="connsiteY1" fmla="*/ 0 h 6179311"/>
              <a:gd name="connsiteX2" fmla="*/ 3072360 w 4546212"/>
              <a:gd name="connsiteY2" fmla="*/ 64428 h 6179311"/>
              <a:gd name="connsiteX3" fmla="*/ 4546212 w 4546212"/>
              <a:gd name="connsiteY3" fmla="*/ 2836412 h 6179311"/>
              <a:gd name="connsiteX4" fmla="*/ 1203313 w 4546212"/>
              <a:gd name="connsiteY4" fmla="*/ 6179311 h 6179311"/>
              <a:gd name="connsiteX5" fmla="*/ 53912 w 4546212"/>
              <a:gd name="connsiteY5" fmla="*/ 5976465 h 6179311"/>
              <a:gd name="connsiteX6" fmla="*/ 0 w 4546212"/>
              <a:gd name="connsiteY6" fmla="*/ 5955208 h 617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2" h="6179311">
                <a:moveTo>
                  <a:pt x="0" y="0"/>
                </a:moveTo>
                <a:lnTo>
                  <a:pt x="2966308" y="0"/>
                </a:lnTo>
                <a:lnTo>
                  <a:pt x="3072360" y="64428"/>
                </a:lnTo>
                <a:cubicBezTo>
                  <a:pt x="3961577" y="665171"/>
                  <a:pt x="4546212" y="1682517"/>
                  <a:pt x="4546212" y="2836412"/>
                </a:cubicBezTo>
                <a:cubicBezTo>
                  <a:pt x="4546212" y="4682644"/>
                  <a:pt x="3049545" y="6179311"/>
                  <a:pt x="1203313" y="6179311"/>
                </a:cubicBezTo>
                <a:cubicBezTo>
                  <a:pt x="799450" y="6179311"/>
                  <a:pt x="412314" y="6107693"/>
                  <a:pt x="53912" y="5976465"/>
                </a:cubicBezTo>
                <a:lnTo>
                  <a:pt x="0" y="5955208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tIns="1097280" rIns="91440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847" y="504420"/>
            <a:ext cx="4803522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8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3911847" y="2526124"/>
            <a:ext cx="2263140" cy="3291840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6452229" y="2526124"/>
            <a:ext cx="2263140" cy="3291840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9D1EDB53-D851-9C45-9315-A8A570002967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 and Two Content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7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540500"/>
            <a:chOff x="0" y="0"/>
            <a:chExt cx="5760" cy="4120"/>
          </a:xfrm>
        </p:grpSpPr>
        <p:pic>
          <p:nvPicPr>
            <p:cNvPr id="8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120"/>
            </a:xfrm>
            <a:prstGeom prst="rect">
              <a:avLst/>
            </a:prstGeom>
            <a:noFill/>
          </p:spPr>
        </p:pic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1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10" name="Freeform: Shape 39"/>
          <p:cNvSpPr/>
          <p:nvPr/>
        </p:nvSpPr>
        <p:spPr>
          <a:xfrm>
            <a:off x="0" y="0"/>
            <a:ext cx="3584575" cy="6413500"/>
          </a:xfrm>
          <a:custGeom>
            <a:avLst/>
            <a:gdLst>
              <a:gd name="connsiteX0" fmla="*/ 0 w 4779963"/>
              <a:gd name="connsiteY0" fmla="*/ 0 h 6413064"/>
              <a:gd name="connsiteX1" fmla="*/ 3376100 w 4779963"/>
              <a:gd name="connsiteY1" fmla="*/ 0 h 6413064"/>
              <a:gd name="connsiteX2" fmla="*/ 3478394 w 4779963"/>
              <a:gd name="connsiteY2" fmla="*/ 76494 h 6413064"/>
              <a:gd name="connsiteX3" fmla="*/ 4779963 w 4779963"/>
              <a:gd name="connsiteY3" fmla="*/ 2836412 h 6413064"/>
              <a:gd name="connsiteX4" fmla="*/ 1203311 w 4779963"/>
              <a:gd name="connsiteY4" fmla="*/ 6413064 h 6413064"/>
              <a:gd name="connsiteX5" fmla="*/ 139724 w 4779963"/>
              <a:gd name="connsiteY5" fmla="*/ 6252265 h 6413064"/>
              <a:gd name="connsiteX6" fmla="*/ 0 w 4779963"/>
              <a:gd name="connsiteY6" fmla="*/ 6201125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3" h="6413064">
                <a:moveTo>
                  <a:pt x="0" y="0"/>
                </a:moveTo>
                <a:lnTo>
                  <a:pt x="3376100" y="0"/>
                </a:lnTo>
                <a:lnTo>
                  <a:pt x="3478394" y="76494"/>
                </a:lnTo>
                <a:cubicBezTo>
                  <a:pt x="4273295" y="732504"/>
                  <a:pt x="4779963" y="1725289"/>
                  <a:pt x="4779963" y="2836412"/>
                </a:cubicBezTo>
                <a:cubicBezTo>
                  <a:pt x="4779963" y="4811742"/>
                  <a:pt x="3178641" y="6413064"/>
                  <a:pt x="1203311" y="6413064"/>
                </a:cubicBezTo>
                <a:cubicBezTo>
                  <a:pt x="832937" y="6413064"/>
                  <a:pt x="475711" y="6356768"/>
                  <a:pt x="139724" y="6252265"/>
                </a:cubicBezTo>
                <a:lnTo>
                  <a:pt x="0" y="6201125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11" name="Oval 10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2" name="Picture Placeholder 41"/>
          <p:cNvSpPr>
            <a:spLocks noGrp="1"/>
          </p:cNvSpPr>
          <p:nvPr>
            <p:ph type="pic" sz="quarter" idx="14"/>
          </p:nvPr>
        </p:nvSpPr>
        <p:spPr>
          <a:xfrm>
            <a:off x="-1" y="1"/>
            <a:ext cx="3409660" cy="6179312"/>
          </a:xfrm>
          <a:custGeom>
            <a:avLst/>
            <a:gdLst>
              <a:gd name="connsiteX0" fmla="*/ 0 w 4546213"/>
              <a:gd name="connsiteY0" fmla="*/ 0 h 6179312"/>
              <a:gd name="connsiteX1" fmla="*/ 2966307 w 4546213"/>
              <a:gd name="connsiteY1" fmla="*/ 0 h 6179312"/>
              <a:gd name="connsiteX2" fmla="*/ 3072361 w 4546213"/>
              <a:gd name="connsiteY2" fmla="*/ 64429 h 6179312"/>
              <a:gd name="connsiteX3" fmla="*/ 4546213 w 4546213"/>
              <a:gd name="connsiteY3" fmla="*/ 2836413 h 6179312"/>
              <a:gd name="connsiteX4" fmla="*/ 1203314 w 4546213"/>
              <a:gd name="connsiteY4" fmla="*/ 6179312 h 6179312"/>
              <a:gd name="connsiteX5" fmla="*/ 209238 w 4546213"/>
              <a:gd name="connsiteY5" fmla="*/ 6029022 h 6179312"/>
              <a:gd name="connsiteX6" fmla="*/ 0 w 4546213"/>
              <a:gd name="connsiteY6" fmla="*/ 5952440 h 617931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3" h="6179312">
                <a:moveTo>
                  <a:pt x="0" y="0"/>
                </a:moveTo>
                <a:lnTo>
                  <a:pt x="2966307" y="0"/>
                </a:lnTo>
                <a:lnTo>
                  <a:pt x="3072361" y="64429"/>
                </a:lnTo>
                <a:cubicBezTo>
                  <a:pt x="3961578" y="665172"/>
                  <a:pt x="4546213" y="1682518"/>
                  <a:pt x="4546213" y="2836413"/>
                </a:cubicBezTo>
                <a:cubicBezTo>
                  <a:pt x="4546213" y="4682645"/>
                  <a:pt x="3049546" y="6179312"/>
                  <a:pt x="1203314" y="6179312"/>
                </a:cubicBezTo>
                <a:cubicBezTo>
                  <a:pt x="857146" y="6179312"/>
                  <a:pt x="523266" y="6126695"/>
                  <a:pt x="209238" y="6029022"/>
                </a:cubicBezTo>
                <a:lnTo>
                  <a:pt x="0" y="5952440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tIns="1097280" rIns="91440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847" y="504420"/>
            <a:ext cx="4803522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28" name="Text Placeholder 18"/>
          <p:cNvSpPr>
            <a:spLocks noGrp="1"/>
          </p:cNvSpPr>
          <p:nvPr>
            <p:ph type="body" sz="quarter" idx="20"/>
          </p:nvPr>
        </p:nvSpPr>
        <p:spPr>
          <a:xfrm>
            <a:off x="3911847" y="2526124"/>
            <a:ext cx="2263140" cy="3291840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9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6452229" y="2526124"/>
            <a:ext cx="2263140" cy="3291840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21"/>
          </p:nvPr>
        </p:nvSpPr>
        <p:spPr/>
        <p:txBody>
          <a:bodyPr/>
          <a:lstStyle>
            <a:lvl1pPr>
              <a:defRPr/>
            </a:lvl1pPr>
          </a:lstStyle>
          <a:p>
            <a:fld id="{ADF191FA-20B8-2B46-A7D1-09DD6E8E6A6B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52000">
                <a:srgbClr val="FFFFFF">
                  <a:alpha val="70000"/>
                </a:srgbClr>
              </a:gs>
              <a:gs pos="90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6" name="Freeform: Shape 37"/>
          <p:cNvSpPr/>
          <p:nvPr userDrawn="1"/>
        </p:nvSpPr>
        <p:spPr>
          <a:xfrm>
            <a:off x="0" y="0"/>
            <a:ext cx="3584575" cy="6413500"/>
          </a:xfrm>
          <a:custGeom>
            <a:avLst/>
            <a:gdLst>
              <a:gd name="connsiteX0" fmla="*/ 0 w 4779964"/>
              <a:gd name="connsiteY0" fmla="*/ 0 h 6413064"/>
              <a:gd name="connsiteX1" fmla="*/ 3376101 w 4779964"/>
              <a:gd name="connsiteY1" fmla="*/ 0 h 6413064"/>
              <a:gd name="connsiteX2" fmla="*/ 3478395 w 4779964"/>
              <a:gd name="connsiteY2" fmla="*/ 76494 h 6413064"/>
              <a:gd name="connsiteX3" fmla="*/ 4779964 w 4779964"/>
              <a:gd name="connsiteY3" fmla="*/ 2836412 h 6413064"/>
              <a:gd name="connsiteX4" fmla="*/ 1203312 w 4779964"/>
              <a:gd name="connsiteY4" fmla="*/ 6413064 h 6413064"/>
              <a:gd name="connsiteX5" fmla="*/ 139725 w 4779964"/>
              <a:gd name="connsiteY5" fmla="*/ 6252265 h 6413064"/>
              <a:gd name="connsiteX6" fmla="*/ 0 w 4779964"/>
              <a:gd name="connsiteY6" fmla="*/ 6204987 h 6413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779964" h="6413064">
                <a:moveTo>
                  <a:pt x="0" y="0"/>
                </a:moveTo>
                <a:lnTo>
                  <a:pt x="3376101" y="0"/>
                </a:lnTo>
                <a:lnTo>
                  <a:pt x="3478395" y="76494"/>
                </a:lnTo>
                <a:cubicBezTo>
                  <a:pt x="4273296" y="732504"/>
                  <a:pt x="4779964" y="1725289"/>
                  <a:pt x="4779964" y="2836412"/>
                </a:cubicBezTo>
                <a:cubicBezTo>
                  <a:pt x="4779964" y="4811742"/>
                  <a:pt x="3178642" y="6413064"/>
                  <a:pt x="1203312" y="6413064"/>
                </a:cubicBezTo>
                <a:cubicBezTo>
                  <a:pt x="832938" y="6413064"/>
                  <a:pt x="475712" y="6356768"/>
                  <a:pt x="139725" y="6252265"/>
                </a:cubicBezTo>
                <a:lnTo>
                  <a:pt x="0" y="6204987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GB" sz="1350" dirty="0"/>
          </a:p>
        </p:txBody>
      </p:sp>
      <p:sp>
        <p:nvSpPr>
          <p:cNvPr id="7" name="Oval 6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8" name="Straight Connector 7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Picture Placeholder 39"/>
          <p:cNvSpPr>
            <a:spLocks noGrp="1"/>
          </p:cNvSpPr>
          <p:nvPr>
            <p:ph type="pic" sz="quarter" idx="14"/>
          </p:nvPr>
        </p:nvSpPr>
        <p:spPr>
          <a:xfrm>
            <a:off x="-1" y="3"/>
            <a:ext cx="3409659" cy="6179311"/>
          </a:xfrm>
          <a:custGeom>
            <a:avLst/>
            <a:gdLst>
              <a:gd name="connsiteX0" fmla="*/ 0 w 4546212"/>
              <a:gd name="connsiteY0" fmla="*/ 0 h 6179311"/>
              <a:gd name="connsiteX1" fmla="*/ 2966308 w 4546212"/>
              <a:gd name="connsiteY1" fmla="*/ 0 h 6179311"/>
              <a:gd name="connsiteX2" fmla="*/ 3072360 w 4546212"/>
              <a:gd name="connsiteY2" fmla="*/ 64428 h 6179311"/>
              <a:gd name="connsiteX3" fmla="*/ 4546212 w 4546212"/>
              <a:gd name="connsiteY3" fmla="*/ 2836412 h 6179311"/>
              <a:gd name="connsiteX4" fmla="*/ 1203313 w 4546212"/>
              <a:gd name="connsiteY4" fmla="*/ 6179311 h 6179311"/>
              <a:gd name="connsiteX5" fmla="*/ 53912 w 4546212"/>
              <a:gd name="connsiteY5" fmla="*/ 5976465 h 6179311"/>
              <a:gd name="connsiteX6" fmla="*/ 0 w 4546212"/>
              <a:gd name="connsiteY6" fmla="*/ 5955208 h 61793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546212" h="6179311">
                <a:moveTo>
                  <a:pt x="0" y="0"/>
                </a:moveTo>
                <a:lnTo>
                  <a:pt x="2966308" y="0"/>
                </a:lnTo>
                <a:lnTo>
                  <a:pt x="3072360" y="64428"/>
                </a:lnTo>
                <a:cubicBezTo>
                  <a:pt x="3961577" y="665171"/>
                  <a:pt x="4546212" y="1682517"/>
                  <a:pt x="4546212" y="2836412"/>
                </a:cubicBezTo>
                <a:cubicBezTo>
                  <a:pt x="4546212" y="4682644"/>
                  <a:pt x="3049545" y="6179311"/>
                  <a:pt x="1203313" y="6179311"/>
                </a:cubicBezTo>
                <a:cubicBezTo>
                  <a:pt x="799450" y="6179311"/>
                  <a:pt x="412314" y="6107693"/>
                  <a:pt x="53912" y="5976465"/>
                </a:cubicBezTo>
                <a:lnTo>
                  <a:pt x="0" y="5955208"/>
                </a:lnTo>
                <a:close/>
              </a:path>
            </a:pathLst>
          </a:cu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tIns="1097280" rIns="91440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11847" y="504420"/>
            <a:ext cx="4803522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0" name="Slide Number Placeholder 13"/>
          <p:cNvSpPr>
            <a:spLocks noGrp="1"/>
          </p:cNvSpPr>
          <p:nvPr>
            <p:ph type="sldNum" sz="quarter" idx="15"/>
          </p:nvPr>
        </p:nvSpPr>
        <p:spPr/>
        <p:txBody>
          <a:bodyPr/>
          <a:lstStyle>
            <a:lvl1pPr>
              <a:defRPr/>
            </a:lvl1pPr>
          </a:lstStyle>
          <a:p>
            <a:fld id="{7A8513AF-D23F-5B4D-8D6E-BEF4CEA8113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0"/>
            <a:ext cx="9144000" cy="4457700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41500">
                <a:srgbClr val="FFFFFF">
                  <a:alpha val="70000"/>
                </a:srgbClr>
              </a:gs>
              <a:gs pos="83000">
                <a:schemeClr val="bg1"/>
              </a:gs>
            </a:gsLst>
            <a:lin ang="54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8" name="Oval 7"/>
          <p:cNvSpPr/>
          <p:nvPr/>
        </p:nvSpPr>
        <p:spPr>
          <a:xfrm>
            <a:off x="4870450" y="106363"/>
            <a:ext cx="4230688" cy="5641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9" name="Oval 8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0" name="Straight Connector 9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5029670" y="318876"/>
            <a:ext cx="3915918" cy="5221224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4420"/>
            <a:ext cx="4432571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480060" y="2526124"/>
            <a:ext cx="1988820" cy="3653188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2795545" y="2526124"/>
            <a:ext cx="1988820" cy="3653188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2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7C30FC3E-F62A-AF4D-AAAA-DFC75CD147EF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3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oup 11"/>
          <p:cNvPicPr>
            <a:picLocks noChangeArrowheads="1"/>
          </p:cNvPicPr>
          <p:nvPr userDrawn="1"/>
        </p:nvPicPr>
        <p:blipFill>
          <a:blip r:embed="rId2"/>
          <a:srcRect/>
          <a:stretch>
            <a:fillRect/>
          </a:stretch>
        </p:blipFill>
        <p:spPr bwMode="auto">
          <a:xfrm>
            <a:off x="0" y="2387600"/>
            <a:ext cx="9144000" cy="4470400"/>
          </a:xfrm>
          <a:prstGeom prst="rect">
            <a:avLst/>
          </a:prstGeom>
          <a:noFill/>
        </p:spPr>
      </p:pic>
      <p:grpSp>
        <p:nvGrpSpPr>
          <p:cNvPr id="7" name="Rectangle 19"/>
          <p:cNvGrpSpPr>
            <a:grpSpLocks/>
          </p:cNvGrpSpPr>
          <p:nvPr userDrawn="1"/>
        </p:nvGrpSpPr>
        <p:grpSpPr bwMode="auto">
          <a:xfrm>
            <a:off x="0" y="0"/>
            <a:ext cx="9144000" cy="6858000"/>
            <a:chOff x="0" y="0"/>
            <a:chExt cx="5760" cy="4320"/>
          </a:xfrm>
        </p:grpSpPr>
        <p:pic>
          <p:nvPicPr>
            <p:cNvPr id="8" name="Rectangle 19"/>
            <p:cNvPicPr>
              <a:picLocks noChangeArrowheads="1"/>
            </p:cNvPicPr>
            <p:nvPr/>
          </p:nvPicPr>
          <p:blipFill>
            <a:blip r:embed="rId3"/>
            <a:srcRect/>
            <a:stretch>
              <a:fillRect/>
            </a:stretch>
          </p:blipFill>
          <p:spPr bwMode="auto">
            <a:xfrm>
              <a:off x="0" y="0"/>
              <a:ext cx="5760" cy="4320"/>
            </a:xfrm>
            <a:prstGeom prst="rect">
              <a:avLst/>
            </a:prstGeom>
            <a:noFill/>
          </p:spPr>
        </p:pic>
        <p:sp>
          <p:nvSpPr>
            <p:cNvPr id="9" name="Text Box 7"/>
            <p:cNvSpPr txBox="1">
              <a:spLocks noChangeArrowheads="1"/>
            </p:cNvSpPr>
            <p:nvPr/>
          </p:nvSpPr>
          <p:spPr bwMode="auto">
            <a:xfrm rot="10800000">
              <a:off x="0" y="0"/>
              <a:ext cx="5760" cy="432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anchor="ctr">
              <a:prstTxWarp prst="textNoShape">
                <a:avLst/>
              </a:prstTxWarp>
            </a:bodyPr>
            <a:lstStyle/>
            <a:p>
              <a:pPr algn="ctr" eaLnBrk="1" hangingPunct="1"/>
              <a:endParaRPr lang="en-GB" sz="1300">
                <a:solidFill>
                  <a:srgbClr val="FFFFFF"/>
                </a:solidFill>
              </a:endParaRPr>
            </a:p>
          </p:txBody>
        </p:sp>
      </p:grpSp>
      <p:sp>
        <p:nvSpPr>
          <p:cNvPr id="10" name="Oval 9"/>
          <p:cNvSpPr/>
          <p:nvPr/>
        </p:nvSpPr>
        <p:spPr>
          <a:xfrm>
            <a:off x="4870450" y="106363"/>
            <a:ext cx="4230688" cy="5641975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11" name="Oval 10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12" name="Straight Connector 11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Straight Connector 12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5029670" y="318876"/>
            <a:ext cx="3915918" cy="5221224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80060" y="504420"/>
            <a:ext cx="4432571" cy="1480711"/>
          </a:xfrm>
        </p:spPr>
        <p:txBody>
          <a:bodyPr rtlCol="0">
            <a:noAutofit/>
          </a:bodyPr>
          <a:lstStyle>
            <a:lvl1pPr>
              <a:defRPr lang="en-GB" sz="1800" b="1" dirty="0">
                <a:solidFill>
                  <a:schemeClr val="accent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19" name="Text Placeholder 18"/>
          <p:cNvSpPr>
            <a:spLocks noGrp="1"/>
          </p:cNvSpPr>
          <p:nvPr>
            <p:ph type="body" sz="quarter" idx="15"/>
          </p:nvPr>
        </p:nvSpPr>
        <p:spPr>
          <a:xfrm>
            <a:off x="480060" y="2526124"/>
            <a:ext cx="1988820" cy="3653188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26" name="Text Placeholder 18"/>
          <p:cNvSpPr>
            <a:spLocks noGrp="1"/>
          </p:cNvSpPr>
          <p:nvPr>
            <p:ph type="body" sz="quarter" idx="16"/>
          </p:nvPr>
        </p:nvSpPr>
        <p:spPr>
          <a:xfrm>
            <a:off x="2795545" y="2526124"/>
            <a:ext cx="1988820" cy="3653188"/>
          </a:xfrm>
        </p:spPr>
        <p:txBody>
          <a:bodyPr rIns="0" bIns="0" rtlCol="0">
            <a:noAutofit/>
          </a:bodyPr>
          <a:lstStyle>
            <a:lvl1pPr>
              <a:lnSpc>
                <a:spcPct val="95000"/>
              </a:lnSpc>
              <a:spcBef>
                <a:spcPts val="450"/>
              </a:spcBef>
              <a:spcAft>
                <a:spcPts val="450"/>
              </a:spcAft>
              <a:defRPr lang="en-US" sz="1050" dirty="0" smtClean="0"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14" name="Slide Number Placeholder 13"/>
          <p:cNvSpPr>
            <a:spLocks noGrp="1"/>
          </p:cNvSpPr>
          <p:nvPr>
            <p:ph type="sldNum" sz="quarter" idx="17"/>
          </p:nvPr>
        </p:nvSpPr>
        <p:spPr/>
        <p:txBody>
          <a:bodyPr/>
          <a:lstStyle>
            <a:lvl1pPr>
              <a:defRPr/>
            </a:lvl1pPr>
          </a:lstStyle>
          <a:p>
            <a:fld id="{D4D51613-98A7-C041-B93E-FBDC257976F0}" type="slidenum">
              <a:rPr lang="en-GB"/>
              <a:pPr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 with Imi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6" name="Group 5"/>
          <p:cNvGrpSpPr/>
          <p:nvPr userDrawn="1"/>
        </p:nvGrpSpPr>
        <p:grpSpPr>
          <a:xfrm>
            <a:off x="0" y="0"/>
            <a:ext cx="9144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7" name="Rectangle 6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2" name="Right Triangle 11"/>
          <p:cNvSpPr/>
          <p:nvPr userDrawn="1"/>
        </p:nvSpPr>
        <p:spPr>
          <a:xfrm rot="18900000" flipH="1">
            <a:off x="327820" y="4609306"/>
            <a:ext cx="163512" cy="21907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13" name="Oval 12"/>
          <p:cNvSpPr/>
          <p:nvPr/>
        </p:nvSpPr>
        <p:spPr>
          <a:xfrm>
            <a:off x="4884738" y="131763"/>
            <a:ext cx="4060825" cy="5416550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387725"/>
            <a:ext cx="4260056" cy="1700866"/>
          </a:xfrm>
        </p:spPr>
        <p:txBody>
          <a:bodyPr rtlCol="0">
            <a:noAutofit/>
          </a:bodyPr>
          <a:lstStyle>
            <a:lvl1pPr>
              <a:defRPr lang="en-GB" sz="3450" b="1" spc="-113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164364"/>
            <a:ext cx="4260056" cy="1078588"/>
          </a:xfrm>
        </p:spPr>
        <p:txBody>
          <a:bodyPr lIns="91440" tIns="45720" rtlCol="0">
            <a:noAutofit/>
          </a:bodyPr>
          <a:lstStyle>
            <a:lvl1pPr marL="0" indent="0">
              <a:buNone/>
              <a:defRPr lang="en-US" sz="1200" spc="225" dirty="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1"/>
          <p:cNvSpPr>
            <a:spLocks noGrp="1"/>
          </p:cNvSpPr>
          <p:nvPr>
            <p:ph type="pic" sz="quarter" idx="14"/>
          </p:nvPr>
        </p:nvSpPr>
        <p:spPr>
          <a:xfrm>
            <a:off x="5036980" y="335810"/>
            <a:ext cx="3758184" cy="5010912"/>
          </a:xfrm>
          <a:prstGeom prst="ellipse">
            <a:avLst/>
          </a:prstGeom>
          <a:pattFill prst="dkUpDiag">
            <a:fgClr>
              <a:schemeClr val="accent3"/>
            </a:fgClr>
            <a:bgClr>
              <a:schemeClr val="accent3">
                <a:lumMod val="75000"/>
              </a:schemeClr>
            </a:bgClr>
          </a:pattFill>
        </p:spPr>
        <p:txBody>
          <a:bodyPr lIns="91440" tIns="45720" rtlCol="0" anchorCtr="1">
            <a:noAutofit/>
          </a:bodyPr>
          <a:lstStyle>
            <a:lvl1pPr>
              <a:defRPr lang="en-GB" sz="1200" dirty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pPr lvl="0"/>
            <a:r>
              <a:rPr lang="en-US" noProof="0"/>
              <a:t>Click icon to add picture</a:t>
            </a:r>
            <a:endParaRPr lang="en-GB" noProof="0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 userDrawn="1"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chemeClr val="bg2">
              <a:alpha val="2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grpSp>
        <p:nvGrpSpPr>
          <p:cNvPr id="5" name="Group 4"/>
          <p:cNvGrpSpPr/>
          <p:nvPr userDrawn="1"/>
        </p:nvGrpSpPr>
        <p:grpSpPr>
          <a:xfrm>
            <a:off x="0" y="0"/>
            <a:ext cx="9144000" cy="3255962"/>
            <a:chOff x="0" y="1770061"/>
            <a:chExt cx="12192000" cy="3255962"/>
          </a:xfrm>
          <a:solidFill>
            <a:schemeClr val="bg1"/>
          </a:solidFill>
        </p:grpSpPr>
        <p:sp>
          <p:nvSpPr>
            <p:cNvPr id="6" name="Rectangle 5"/>
            <p:cNvSpPr/>
            <p:nvPr/>
          </p:nvSpPr>
          <p:spPr>
            <a:xfrm>
              <a:off x="0" y="1770061"/>
              <a:ext cx="12192000" cy="119697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7" name="Rectangle 6"/>
            <p:cNvSpPr/>
            <p:nvPr/>
          </p:nvSpPr>
          <p:spPr>
            <a:xfrm>
              <a:off x="0" y="4954586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8" name="Rectangle 7"/>
            <p:cNvSpPr/>
            <p:nvPr/>
          </p:nvSpPr>
          <p:spPr>
            <a:xfrm>
              <a:off x="0" y="4449763"/>
              <a:ext cx="12192000" cy="71437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9" name="Rectangle 8"/>
            <p:cNvSpPr/>
            <p:nvPr/>
          </p:nvSpPr>
          <p:spPr>
            <a:xfrm>
              <a:off x="0" y="3975099"/>
              <a:ext cx="12192000" cy="250825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0" y="3079750"/>
              <a:ext cx="12192000" cy="698500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eaLnBrk="1" fontAlgn="auto" hangingPunct="1">
                <a:spcBef>
                  <a:spcPts val="0"/>
                </a:spcBef>
                <a:spcAft>
                  <a:spcPts val="0"/>
                </a:spcAft>
                <a:defRPr/>
              </a:pPr>
              <a:endParaRPr lang="en-GB" sz="1350" dirty="0"/>
            </a:p>
          </p:txBody>
        </p:sp>
      </p:grpSp>
      <p:sp>
        <p:nvSpPr>
          <p:cNvPr id="11" name="Right Triangle 10"/>
          <p:cNvSpPr/>
          <p:nvPr userDrawn="1"/>
        </p:nvSpPr>
        <p:spPr>
          <a:xfrm rot="18900000" flipH="1">
            <a:off x="327820" y="4609306"/>
            <a:ext cx="163512" cy="219075"/>
          </a:xfrm>
          <a:prstGeom prst="rtTriangl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3387725"/>
            <a:ext cx="4260056" cy="1700866"/>
          </a:xfrm>
        </p:spPr>
        <p:txBody>
          <a:bodyPr rtlCol="0">
            <a:noAutofit/>
          </a:bodyPr>
          <a:lstStyle>
            <a:lvl1pPr>
              <a:defRPr lang="en-GB" sz="3450" b="1" spc="-113">
                <a:solidFill>
                  <a:schemeClr val="accent2"/>
                </a:solidFill>
                <a:latin typeface="+mj-lt"/>
              </a:defRPr>
            </a:lvl1pPr>
          </a:lstStyle>
          <a:p>
            <a:pPr lvl="0"/>
            <a:r>
              <a:rPr lang="en-US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5164364"/>
            <a:ext cx="4260056" cy="1078588"/>
          </a:xfrm>
        </p:spPr>
        <p:txBody>
          <a:bodyPr lIns="91440" tIns="45720" rtlCol="0">
            <a:noAutofit/>
          </a:bodyPr>
          <a:lstStyle>
            <a:lvl1pPr marL="0" indent="0">
              <a:buNone/>
              <a:defRPr lang="en-US" sz="1200" spc="225" dirty="0">
                <a:latin typeface="+mj-lt"/>
                <a:cs typeface="Arial" panose="020B0604020202020204" pitchFamily="34" charset="0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479425" y="500063"/>
            <a:ext cx="8235950" cy="1484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9425" y="2522538"/>
            <a:ext cx="8235950" cy="3654425"/>
          </a:xfrm>
          <a:prstGeom prst="rect">
            <a:avLst/>
          </a:prstGeom>
        </p:spPr>
        <p:txBody>
          <a:bodyPr vert="horz" wrap="square" lIns="0" tIns="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8" name="Oval 7"/>
          <p:cNvSpPr/>
          <p:nvPr userDrawn="1"/>
        </p:nvSpPr>
        <p:spPr>
          <a:xfrm>
            <a:off x="8423275" y="6327775"/>
            <a:ext cx="292100" cy="390525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>
            <a:prstTxWarp prst="textNoShape">
              <a:avLst/>
            </a:prstTxWarp>
          </a:bodyPr>
          <a:lstStyle/>
          <a:p>
            <a:pPr algn="ctr" eaLnBrk="1" hangingPunct="1"/>
            <a:endParaRPr lang="en-GB" sz="1300">
              <a:solidFill>
                <a:srgbClr val="FFFFFF"/>
              </a:solidFill>
            </a:endParaRPr>
          </a:p>
        </p:txBody>
      </p:sp>
      <p:cxnSp>
        <p:nvCxnSpPr>
          <p:cNvPr id="9" name="Straight Connector 8"/>
          <p:cNvCxnSpPr/>
          <p:nvPr userDrawn="1"/>
        </p:nvCxnSpPr>
        <p:spPr>
          <a:xfrm>
            <a:off x="8329613" y="6294438"/>
            <a:ext cx="0" cy="45720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Slide Number Placeholder 13"/>
          <p:cNvSpPr>
            <a:spLocks noGrp="1"/>
          </p:cNvSpPr>
          <p:nvPr>
            <p:ph type="sldNum" sz="quarter" idx="4"/>
          </p:nvPr>
        </p:nvSpPr>
        <p:spPr>
          <a:xfrm>
            <a:off x="8423275" y="6327775"/>
            <a:ext cx="292100" cy="393700"/>
          </a:xfrm>
          <a:prstGeom prst="rect">
            <a:avLst/>
          </a:prstGeom>
        </p:spPr>
        <p:txBody>
          <a:bodyPr vert="horz" wrap="square" lIns="0" tIns="45720" rIns="0" bIns="45720" numCol="1" anchor="ctr" anchorCtr="1" compatLnSpc="1">
            <a:prstTxWarp prst="textNoShape">
              <a:avLst/>
            </a:prstTxWarp>
          </a:bodyPr>
          <a:lstStyle>
            <a:lvl1pPr algn="ctr" eaLnBrk="1" hangingPunct="1">
              <a:defRPr sz="700">
                <a:solidFill>
                  <a:schemeClr val="bg1"/>
                </a:solidFill>
                <a:ea typeface="Arial" charset="0"/>
                <a:cs typeface="Arial" charset="0"/>
              </a:defRPr>
            </a:lvl1pPr>
          </a:lstStyle>
          <a:p>
            <a:fld id="{BA92483B-6B04-E940-8FB8-55780310A42F}" type="slidenum">
              <a:rPr lang="en-GB"/>
              <a:pPr/>
              <a:t>‹#›</a:t>
            </a:fld>
            <a:endParaRPr lang="en-GB"/>
          </a:p>
        </p:txBody>
      </p:sp>
      <p:cxnSp>
        <p:nvCxnSpPr>
          <p:cNvPr id="11" name="Straight Connector 10"/>
          <p:cNvCxnSpPr/>
          <p:nvPr userDrawn="1"/>
        </p:nvCxnSpPr>
        <p:spPr>
          <a:xfrm>
            <a:off x="0" y="6523038"/>
            <a:ext cx="8332788" cy="0"/>
          </a:xfrm>
          <a:prstGeom prst="line">
            <a:avLst/>
          </a:prstGeom>
          <a:ln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08" r:id="rId1"/>
    <p:sldLayoutId id="2147483709" r:id="rId2"/>
    <p:sldLayoutId id="2147483710" r:id="rId3"/>
    <p:sldLayoutId id="2147483711" r:id="rId4"/>
    <p:sldLayoutId id="2147483712" r:id="rId5"/>
    <p:sldLayoutId id="2147483713" r:id="rId6"/>
    <p:sldLayoutId id="2147483714" r:id="rId7"/>
    <p:sldLayoutId id="2147483715" r:id="rId8"/>
    <p:sldLayoutId id="2147483716" r:id="rId9"/>
    <p:sldLayoutId id="2147483717" r:id="rId10"/>
    <p:sldLayoutId id="2147483707" r:id="rId11"/>
    <p:sldLayoutId id="2147483718" r:id="rId12"/>
    <p:sldLayoutId id="2147483719" r:id="rId13"/>
    <p:sldLayoutId id="2147483720" r:id="rId14"/>
    <p:sldLayoutId id="2147483721" r:id="rId15"/>
    <p:sldLayoutId id="2147483722" r:id="rId16"/>
    <p:sldLayoutId id="2147483723" r:id="rId17"/>
    <p:sldLayoutId id="2147483724" r:id="rId18"/>
    <p:sldLayoutId id="2147483725" r:id="rId19"/>
    <p:sldLayoutId id="2147483726" r:id="rId20"/>
    <p:sldLayoutId id="2147483727" r:id="rId21"/>
    <p:sldLayoutId id="2147483728" r:id="rId22"/>
    <p:sldLayoutId id="2147483729" r:id="rId23"/>
  </p:sldLayoutIdLst>
  <p:txStyles>
    <p:titleStyle>
      <a:lvl1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 kern="1200">
          <a:solidFill>
            <a:schemeClr val="accent2"/>
          </a:solidFill>
          <a:latin typeface="+mj-lt"/>
          <a:ea typeface="+mj-ea"/>
          <a:cs typeface="+mj-cs"/>
        </a:defRPr>
      </a:lvl1pPr>
      <a:lvl2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2pPr>
      <a:lvl3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3pPr>
      <a:lvl4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4pPr>
      <a:lvl5pPr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5pPr>
      <a:lvl6pPr marL="4572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6pPr>
      <a:lvl7pPr marL="9144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7pPr>
      <a:lvl8pPr marL="13716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8pPr>
      <a:lvl9pPr marL="1828800" algn="l" defTabSz="685800" rtl="0" fontAlgn="base">
        <a:lnSpc>
          <a:spcPct val="90000"/>
        </a:lnSpc>
        <a:spcBef>
          <a:spcPct val="0"/>
        </a:spcBef>
        <a:spcAft>
          <a:spcPct val="0"/>
        </a:spcAft>
        <a:defRPr b="1">
          <a:solidFill>
            <a:schemeClr val="accent2"/>
          </a:solidFill>
          <a:latin typeface="Century Gothic" charset="0"/>
        </a:defRPr>
      </a:lvl9pPr>
    </p:titleStyle>
    <p:bodyStyle>
      <a:lvl1pPr marL="171450" indent="-171450" algn="l" defTabSz="685800" rtl="0" fontAlgn="base">
        <a:lnSpc>
          <a:spcPct val="90000"/>
        </a:lnSpc>
        <a:spcBef>
          <a:spcPts val="750"/>
        </a:spcBef>
        <a:spcAft>
          <a:spcPct val="0"/>
        </a:spcAft>
        <a:buFont typeface="Arial" charset="0"/>
        <a:buChar char="•"/>
        <a:defRPr sz="10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900" kern="1200">
          <a:solidFill>
            <a:schemeClr val="tx1"/>
          </a:solidFill>
          <a:latin typeface="+mn-lt"/>
          <a:ea typeface="ＭＳ Ｐゴシック" charset="-128"/>
          <a:cs typeface="+mn-cs"/>
        </a:defRPr>
      </a:lvl2pPr>
      <a:lvl3pPr marL="8572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800" kern="1200">
          <a:solidFill>
            <a:schemeClr val="tx1"/>
          </a:solidFill>
          <a:latin typeface="+mn-lt"/>
          <a:ea typeface="ＭＳ Ｐゴシック" charset="-128"/>
          <a:cs typeface="+mn-cs"/>
        </a:defRPr>
      </a:lvl3pPr>
      <a:lvl4pPr marL="12001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700" kern="1200">
          <a:solidFill>
            <a:schemeClr val="tx1"/>
          </a:solidFill>
          <a:latin typeface="+mn-lt"/>
          <a:ea typeface="ＭＳ Ｐゴシック" charset="-128"/>
          <a:cs typeface="+mn-cs"/>
        </a:defRPr>
      </a:lvl4pPr>
      <a:lvl5pPr marL="1543050" indent="-171450" algn="l" defTabSz="685800" rtl="0" fontAlgn="base">
        <a:lnSpc>
          <a:spcPct val="90000"/>
        </a:lnSpc>
        <a:spcBef>
          <a:spcPts val="375"/>
        </a:spcBef>
        <a:spcAft>
          <a:spcPct val="0"/>
        </a:spcAft>
        <a:buFont typeface="Arial" charset="0"/>
        <a:buChar char="•"/>
        <a:defRPr sz="700" kern="1200">
          <a:solidFill>
            <a:schemeClr val="tx1"/>
          </a:solidFill>
          <a:latin typeface="+mn-lt"/>
          <a:ea typeface="ＭＳ Ｐゴシック" charset="-128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 noChangeArrowheads="1"/>
          </p:cNvSpPr>
          <p:nvPr>
            <p:ph type="title"/>
          </p:nvPr>
        </p:nvSpPr>
        <p:spPr>
          <a:xfrm>
            <a:off x="2143125" y="246063"/>
            <a:ext cx="6572250" cy="1738312"/>
          </a:xfrm>
        </p:spPr>
        <p:txBody>
          <a:bodyPr/>
          <a:lstStyle/>
          <a:p>
            <a:r>
              <a:rPr lang="en-US" sz="3400">
                <a:ea typeface="Arial" charset="0"/>
                <a:cs typeface="Arial" charset="0"/>
              </a:rPr>
              <a:t>Do You Take Satan Seriously? </a:t>
            </a:r>
          </a:p>
        </p:txBody>
      </p:sp>
      <p:sp>
        <p:nvSpPr>
          <p:cNvPr id="6" name="Content Placeholder 5"/>
          <p:cNvSpPr>
            <a:spLocks noGrp="1" noChangeArrowheads="1"/>
          </p:cNvSpPr>
          <p:nvPr>
            <p:ph idx="1"/>
          </p:nvPr>
        </p:nvSpPr>
        <p:spPr bwMode="auto">
          <a:xfrm>
            <a:off x="628650" y="2346325"/>
            <a:ext cx="8086725" cy="3830638"/>
          </a:xfrm>
        </p:spPr>
        <p:txBody>
          <a:bodyPr/>
          <a:lstStyle/>
          <a:p>
            <a:pPr marL="403225" indent="-403225"/>
            <a:r>
              <a:rPr lang="en-US" sz="3600" b="1" dirty="0"/>
              <a:t>He is a “roaring lion seeking whom he may devour” (1 Pet. 5:8). </a:t>
            </a:r>
          </a:p>
          <a:p>
            <a:pPr marL="403225" indent="-403225"/>
            <a:r>
              <a:rPr lang="en-US" sz="3600" b="1" dirty="0"/>
              <a:t>The god of this age (2 Cor. 4:3-4) </a:t>
            </a:r>
          </a:p>
          <a:p>
            <a:pPr marL="403225" indent="-403225"/>
            <a:r>
              <a:rPr lang="en-US" sz="3600" b="1" dirty="0"/>
              <a:t>The father of lies (John 8:44)</a:t>
            </a:r>
          </a:p>
          <a:p>
            <a:pPr marL="403225" lvl="1" indent="-403225"/>
            <a:r>
              <a:rPr lang="en-US" sz="3600" b="1" dirty="0"/>
              <a:t>The tempter (Matt. 4:3) </a:t>
            </a:r>
          </a:p>
          <a:p>
            <a:pPr marL="403225" lvl="1" indent="-403225"/>
            <a:r>
              <a:rPr lang="en-US" sz="3600" b="1" dirty="0"/>
              <a:t>He’s been tempting from the beginning (Gen. 3).</a:t>
            </a:r>
          </a:p>
        </p:txBody>
      </p:sp>
      <p:sp>
        <p:nvSpPr>
          <p:cNvPr id="4" name="Title 12"/>
          <p:cNvSpPr txBox="1">
            <a:spLocks noChangeArrowheads="1"/>
          </p:cNvSpPr>
          <p:nvPr/>
        </p:nvSpPr>
        <p:spPr bwMode="auto">
          <a:xfrm>
            <a:off x="3230563" y="0"/>
            <a:ext cx="4457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defTabSz="685800" eaLnBrk="1" hangingPunct="1">
              <a:lnSpc>
                <a:spcPct val="90000"/>
              </a:lnSpc>
            </a:pPr>
            <a:r>
              <a:rPr lang="en-US" sz="6600" b="1" dirty="0">
                <a:solidFill>
                  <a:schemeClr val="accent2"/>
                </a:solidFill>
                <a:latin typeface="Century Gothic" charset="0"/>
                <a:ea typeface="Arial" charset="0"/>
                <a:cs typeface="Arial" charset="0"/>
              </a:rPr>
              <a:t>Satan 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16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9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0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6" grpId="0" build="p"/>
      <p:bldP spid="4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2346325"/>
            <a:ext cx="8305800" cy="3830638"/>
          </a:xfrm>
        </p:spPr>
        <p:txBody>
          <a:bodyPr/>
          <a:lstStyle/>
          <a:p>
            <a:pPr marL="522288" indent="-522288"/>
            <a:r>
              <a:rPr lang="en-US" sz="3600" b="1" dirty="0"/>
              <a:t>He works through deceiving spirits and doctrines (1 Tim. 4:1-3). </a:t>
            </a:r>
          </a:p>
          <a:p>
            <a:pPr marL="522288" indent="-522288"/>
            <a:r>
              <a:rPr lang="en-US" sz="3600" b="1" dirty="0"/>
              <a:t>He uses smooth words and flattering speech (Rom. 16:17-18). </a:t>
            </a:r>
          </a:p>
          <a:p>
            <a:pPr marL="522288" indent="-522288"/>
            <a:r>
              <a:rPr lang="en-US" sz="3600" b="1" dirty="0"/>
              <a:t>He uses the love of this world (1 John 2:15-17). </a:t>
            </a:r>
          </a:p>
          <a:p>
            <a:pPr marL="522288" indent="-522288"/>
            <a:endParaRPr lang="en-US" sz="3000" b="1" dirty="0"/>
          </a:p>
        </p:txBody>
      </p:sp>
      <p:sp>
        <p:nvSpPr>
          <p:cNvPr id="4" name="Title 12"/>
          <p:cNvSpPr txBox="1">
            <a:spLocks noChangeArrowheads="1"/>
          </p:cNvSpPr>
          <p:nvPr/>
        </p:nvSpPr>
        <p:spPr bwMode="auto">
          <a:xfrm>
            <a:off x="3230563" y="0"/>
            <a:ext cx="4457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defTabSz="685800" eaLnBrk="1" hangingPunct="1">
              <a:lnSpc>
                <a:spcPct val="90000"/>
              </a:lnSpc>
            </a:pPr>
            <a:r>
              <a:rPr lang="en-US" sz="6600" b="1">
                <a:solidFill>
                  <a:schemeClr val="accent2"/>
                </a:solidFill>
                <a:latin typeface="Century Gothic" charset="0"/>
                <a:ea typeface="Arial" charset="0"/>
                <a:cs typeface="Arial" charset="0"/>
              </a:rPr>
              <a:t>Satan </a:t>
            </a:r>
          </a:p>
        </p:txBody>
      </p:sp>
      <p:sp>
        <p:nvSpPr>
          <p:cNvPr id="7" name="Title 4"/>
          <p:cNvSpPr>
            <a:spLocks noGrp="1" noChangeArrowheads="1"/>
          </p:cNvSpPr>
          <p:nvPr>
            <p:ph type="title"/>
          </p:nvPr>
        </p:nvSpPr>
        <p:spPr>
          <a:xfrm>
            <a:off x="2143125" y="246063"/>
            <a:ext cx="6572250" cy="1738312"/>
          </a:xfrm>
        </p:spPr>
        <p:txBody>
          <a:bodyPr/>
          <a:lstStyle/>
          <a:p>
            <a:r>
              <a:rPr lang="en-US" sz="3600" dirty="0">
                <a:ea typeface="Arial" charset="0"/>
                <a:cs typeface="Arial" charset="0"/>
              </a:rPr>
              <a:t>He Is a Persuasive Tempter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 noChangeArrowheads="1"/>
          </p:cNvSpPr>
          <p:nvPr>
            <p:ph idx="1"/>
          </p:nvPr>
        </p:nvSpPr>
        <p:spPr bwMode="auto">
          <a:xfrm>
            <a:off x="628650" y="2346325"/>
            <a:ext cx="8086725" cy="3830638"/>
          </a:xfrm>
        </p:spPr>
        <p:txBody>
          <a:bodyPr/>
          <a:lstStyle/>
          <a:p>
            <a:pPr marL="403225" indent="-403225"/>
            <a:r>
              <a:rPr lang="en-US" sz="3600" b="1" dirty="0"/>
              <a:t>Jesus is an example we should follow (1 Pet. 2:21-22). </a:t>
            </a:r>
          </a:p>
          <a:p>
            <a:pPr marL="403225" indent="-403225"/>
            <a:r>
              <a:rPr lang="en-US" sz="3600" b="1"/>
              <a:t>God provides </a:t>
            </a:r>
            <a:r>
              <a:rPr lang="en-US" sz="3600" b="1" dirty="0"/>
              <a:t>a way of escape (1 Cor. 10:13). </a:t>
            </a:r>
          </a:p>
          <a:p>
            <a:pPr marL="403225" indent="-403225"/>
            <a:r>
              <a:rPr lang="en-US" sz="3600" b="1" dirty="0"/>
              <a:t>We must draw near to God—Satan will flee from us (Jas. 4:7-10). </a:t>
            </a:r>
          </a:p>
        </p:txBody>
      </p:sp>
      <p:sp>
        <p:nvSpPr>
          <p:cNvPr id="4" name="Title 12"/>
          <p:cNvSpPr txBox="1">
            <a:spLocks noChangeArrowheads="1"/>
          </p:cNvSpPr>
          <p:nvPr/>
        </p:nvSpPr>
        <p:spPr bwMode="auto">
          <a:xfrm>
            <a:off x="3230563" y="0"/>
            <a:ext cx="4457700" cy="1116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>
            <a:prstTxWarp prst="textNoShape">
              <a:avLst/>
            </a:prstTxWarp>
          </a:bodyPr>
          <a:lstStyle/>
          <a:p>
            <a:pPr defTabSz="685800" eaLnBrk="1" hangingPunct="1">
              <a:lnSpc>
                <a:spcPct val="90000"/>
              </a:lnSpc>
            </a:pPr>
            <a:r>
              <a:rPr lang="en-US" sz="6600" b="1">
                <a:solidFill>
                  <a:schemeClr val="accent2"/>
                </a:solidFill>
                <a:latin typeface="Century Gothic" charset="0"/>
                <a:ea typeface="Arial" charset="0"/>
                <a:cs typeface="Arial" charset="0"/>
              </a:rPr>
              <a:t>Satan </a:t>
            </a:r>
          </a:p>
        </p:txBody>
      </p:sp>
      <p:sp>
        <p:nvSpPr>
          <p:cNvPr id="7" name="Title 4"/>
          <p:cNvSpPr>
            <a:spLocks noGrp="1" noChangeArrowheads="1"/>
          </p:cNvSpPr>
          <p:nvPr>
            <p:ph type="title"/>
          </p:nvPr>
        </p:nvSpPr>
        <p:spPr>
          <a:xfrm>
            <a:off x="2143125" y="246063"/>
            <a:ext cx="6572250" cy="1738312"/>
          </a:xfrm>
        </p:spPr>
        <p:txBody>
          <a:bodyPr/>
          <a:lstStyle/>
          <a:p>
            <a:r>
              <a:rPr lang="en-US" sz="3600" dirty="0">
                <a:ea typeface="Arial" charset="0"/>
                <a:cs typeface="Arial" charset="0"/>
              </a:rPr>
              <a:t>We Can Overcome!</a:t>
            </a: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right)" prLst="gradientSize: 0.1">
                                      <p:cBhvr>
                                        <p:cTn id="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7" grpId="0"/>
    </p:bldLst>
  </p:timing>
</p:sld>
</file>

<file path=ppt/theme/theme1.xml><?xml version="1.0" encoding="utf-8"?>
<a:theme xmlns:a="http://schemas.openxmlformats.org/drawingml/2006/main" name="Office Theme">
  <a:themeElements>
    <a:clrScheme name="Custom 28">
      <a:dk1>
        <a:srgbClr val="000000"/>
      </a:dk1>
      <a:lt1>
        <a:srgbClr val="FFFFFF"/>
      </a:lt1>
      <a:dk2>
        <a:srgbClr val="44546A"/>
      </a:dk2>
      <a:lt2>
        <a:srgbClr val="D9D9D9"/>
      </a:lt2>
      <a:accent1>
        <a:srgbClr val="FFC000"/>
      </a:accent1>
      <a:accent2>
        <a:srgbClr val="C00000"/>
      </a:accent2>
      <a:accent3>
        <a:srgbClr val="8A0000"/>
      </a:accent3>
      <a:accent4>
        <a:srgbClr val="462340"/>
      </a:accent4>
      <a:accent5>
        <a:srgbClr val="4A7260"/>
      </a:accent5>
      <a:accent6>
        <a:srgbClr val="70AD47"/>
      </a:accent6>
      <a:hlink>
        <a:srgbClr val="0070C0"/>
      </a:hlink>
      <a:folHlink>
        <a:srgbClr val="954F72"/>
      </a:folHlink>
    </a:clrScheme>
    <a:fontScheme name="Custom 38">
      <a:majorFont>
        <a:latin typeface="Century Gothic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Red_Template_CA - v5" id="{91F2B38C-E08A-46D0-9EA0-C8E2D9504695}" vid="{05019A34-FD6E-4E67-9877-621323677724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ip_UnifiedCompliancePolicyUIAction xmlns="http://schemas.microsoft.com/sharepoint/v3" xsi:nil="true"/>
    <_ip_UnifiedCompliancePolicyProperties xmlns="http://schemas.microsoft.com/sharepoint/v3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EEA25CC0A0AC24199CDC46C25B8B0BC" ma:contentTypeVersion="10" ma:contentTypeDescription="Create a new document." ma:contentTypeScope="" ma:versionID="e3b47856d4cf355c0dacb39e1084d14f">
  <xsd:schema xmlns:xsd="http://www.w3.org/2001/XMLSchema" xmlns:xs="http://www.w3.org/2001/XMLSchema" xmlns:p="http://schemas.microsoft.com/office/2006/metadata/properties" xmlns:ns1="http://schemas.microsoft.com/sharepoint/v3" xmlns:ns2="6dc4bcd6-49db-4c07-9060-8acfc67cef9f" xmlns:ns3="fb0879af-3eba-417a-a55a-ffe6dcd6ca77" targetNamespace="http://schemas.microsoft.com/office/2006/metadata/properties" ma:root="true" ma:fieldsID="a845a615265fdb1f7b12cc65ac20ecbd" ns1:_="" ns2:_="" ns3:_="">
    <xsd:import namespace="http://schemas.microsoft.com/sharepoint/v3"/>
    <xsd:import namespace="6dc4bcd6-49db-4c07-9060-8acfc67cef9f"/>
    <xsd:import namespace="fb0879af-3eba-417a-a55a-ffe6dcd6ca77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3:SharedWithUsers" minOccurs="0"/>
                <xsd:element ref="ns3:SharedWithDetails" minOccurs="0"/>
                <xsd:element ref="ns3:LastSharedByUser" minOccurs="0"/>
                <xsd:element ref="ns3:LastSharedByTime" minOccurs="0"/>
                <xsd:element ref="ns1:_ip_UnifiedCompliancePolicyProperties" minOccurs="0"/>
                <xsd:element ref="ns1:_ip_UnifiedCompliancePolicyUIAction" minOccurs="0"/>
                <xsd:element ref="ns2:MediaServiceAutoTag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http://schemas.microsoft.com/sharepoint/v3" elementFormDefault="qualified">
    <xsd:import namespace="http://schemas.microsoft.com/office/2006/documentManagement/types"/>
    <xsd:import namespace="http://schemas.microsoft.com/office/infopath/2007/PartnerControls"/>
    <xsd:element name="_ip_UnifiedCompliancePolicyProperties" ma:index="15" nillable="true" ma:displayName="Unified Compliance Policy Properties" ma:hidden="true" ma:internalName="_ip_UnifiedCompliancePolicyProperties">
      <xsd:simpleType>
        <xsd:restriction base="dms:Note"/>
      </xsd:simpleType>
    </xsd:element>
    <xsd:element name="_ip_UnifiedCompliancePolicyUIAction" ma:index="16" nillable="true" ma:displayName="Unified Compliance Policy UI Action" ma:hidden="true" ma:internalName="_ip_UnifiedCompliancePolicyUIAction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dc4bcd6-49db-4c07-9060-8acfc67cef9f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7" nillable="true" ma:displayName="MediaServiceAutoTags" ma:internalName="MediaServiceAutoTags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b0879af-3eba-417a-a55a-ffe6dcd6ca77" elementFormDefault="qualified">
    <xsd:import namespace="http://schemas.microsoft.com/office/2006/documentManagement/types"/>
    <xsd:import namespace="http://schemas.microsoft.com/office/infopath/2007/PartnerControls"/>
    <xsd:element name="SharedWithUsers" ma:index="11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2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LastSharedByUser" ma:index="13" nillable="true" ma:displayName="Last Shared By User" ma:hidden="true" ma:internalName="LastSharedByUser" ma:readOnly="true">
      <xsd:simpleType>
        <xsd:restriction base="dms:Note"/>
      </xsd:simpleType>
    </xsd:element>
    <xsd:element name="LastSharedByTime" ma:index="14" nillable="true" ma:displayName="Last Shared By Time" ma:hidden="true" ma:internalName="LastSharedByTime" ma:readOnly="true">
      <xsd:simpleType>
        <xsd:restriction base="dms:DateTim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946228D5-9BE7-4F82-AB6E-A758A04F31F1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EB163F52-96AE-4DAB-9EEA-C8B1B9049CF4}">
  <ds:schemaRefs>
    <ds:schemaRef ds:uri="http://schemas.microsoft.com/office/2006/metadata/properties"/>
    <ds:schemaRef ds:uri="http://schemas.microsoft.com/office/infopath/2007/PartnerControls"/>
    <ds:schemaRef ds:uri="http://schemas.microsoft.com/sharepoint/v3"/>
  </ds:schemaRefs>
</ds:datastoreItem>
</file>

<file path=customXml/itemProps3.xml><?xml version="1.0" encoding="utf-8"?>
<ds:datastoreItem xmlns:ds="http://schemas.openxmlformats.org/officeDocument/2006/customXml" ds:itemID="{16FBBA49-322C-48B8-8651-28266E2FD82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http://schemas.microsoft.com/sharepoint/v3"/>
    <ds:schemaRef ds:uri="6dc4bcd6-49db-4c07-9060-8acfc67cef9f"/>
    <ds:schemaRef ds:uri="fb0879af-3eba-417a-a55a-ffe6dcd6ca77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Creative red presentation</Template>
  <TotalTime>0</TotalTime>
  <Words>152</Words>
  <Application>Microsoft Macintosh PowerPoint</Application>
  <PresentationFormat>On-screen Show (4:3)</PresentationFormat>
  <Paragraphs>17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Arial</vt:lpstr>
      <vt:lpstr>Calibri</vt:lpstr>
      <vt:lpstr>Century Gothic</vt:lpstr>
      <vt:lpstr>Office Theme</vt:lpstr>
      <vt:lpstr>Do You Take Satan Seriously? </vt:lpstr>
      <vt:lpstr>He Is a Persuasive Tempter</vt:lpstr>
      <vt:lpstr>We Can Overcome!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2019-11-02T01:50:23Z</dcterms:created>
  <dcterms:modified xsi:type="dcterms:W3CDTF">2019-11-22T17:15:35Z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0x010100DEEA25CC0A0AC24199CDC46C25B8B0BC</vt:lpwstr>
  </property>
</Properties>
</file>