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CAB2A-24B5-444A-B521-93F49F3C84D1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B58C-44FD-EA47-9BF0-855718B1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768" y="274637"/>
            <a:ext cx="7214032" cy="1325563"/>
          </a:xfrm>
        </p:spPr>
        <p:txBody>
          <a:bodyPr>
            <a:noAutofit/>
          </a:bodyPr>
          <a:lstStyle/>
          <a:p>
            <a:r>
              <a:rPr lang="en-US" sz="6500" b="1" dirty="0" smtClean="0">
                <a:latin typeface="Corbel"/>
                <a:cs typeface="Corbel"/>
              </a:rPr>
              <a:t>Luke 17:11-14</a:t>
            </a:r>
            <a:endParaRPr lang="en-US" sz="65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00" y="1600201"/>
            <a:ext cx="6943799" cy="229067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700" dirty="0" smtClean="0">
                <a:latin typeface="Corbel"/>
                <a:cs typeface="Corbel"/>
              </a:rPr>
              <a:t>Now it happened as He went to Jerusalem that He passed through the midst of Samaria and Galilee.  Then as He entered a certain village, there met Him ten men who were lepers, who stood afar off. And they lifted up their voices</a:t>
            </a:r>
          </a:p>
          <a:p>
            <a:pPr marL="0" indent="0" algn="r">
              <a:buNone/>
            </a:pP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55276" y="3721266"/>
            <a:ext cx="5731523" cy="1385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700" dirty="0" smtClean="0">
                <a:latin typeface="Corbel"/>
                <a:cs typeface="Corbel"/>
              </a:rPr>
              <a:t>and said, “Jesus, Master, have mercy on us!” So when He saw them, He said to them, “Go, show yourselves to the</a:t>
            </a: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43400" y="4953000"/>
            <a:ext cx="4390100" cy="1202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2700" dirty="0" smtClean="0">
                <a:latin typeface="Corbel"/>
                <a:cs typeface="Corbel"/>
              </a:rPr>
              <a:t>priests.” And so it was that as they went, they were cleansed.</a:t>
            </a:r>
            <a:endParaRPr lang="en-US" sz="2700" dirty="0">
              <a:latin typeface="Corbel"/>
              <a:cs typeface="Corbe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768" y="274637"/>
            <a:ext cx="7214032" cy="1325563"/>
          </a:xfrm>
        </p:spPr>
        <p:txBody>
          <a:bodyPr>
            <a:noAutofit/>
          </a:bodyPr>
          <a:lstStyle/>
          <a:p>
            <a:r>
              <a:rPr lang="en-US" sz="6500" b="1" dirty="0" smtClean="0">
                <a:latin typeface="Corbel"/>
                <a:cs typeface="Corbel"/>
              </a:rPr>
              <a:t>Luke 17:11-14</a:t>
            </a:r>
            <a:endParaRPr lang="en-US" sz="65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00" y="1600201"/>
            <a:ext cx="6943799" cy="229067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700" dirty="0" smtClean="0">
                <a:latin typeface="Corbel"/>
                <a:cs typeface="Corbel"/>
              </a:rPr>
              <a:t>Now it happened as He went to Jerusalem that He passed through the midst of Samaria and Galilee.  Then as He entered a certain village, there met Him ten men who were lepers, who stood afar off. And they lifted up their voices</a:t>
            </a:r>
          </a:p>
          <a:p>
            <a:pPr marL="0" indent="0" algn="r">
              <a:buNone/>
            </a:pP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55276" y="3721266"/>
            <a:ext cx="5731523" cy="1385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700" dirty="0" smtClean="0">
                <a:latin typeface="Corbel"/>
                <a:cs typeface="Corbel"/>
              </a:rPr>
              <a:t>and said, “Jesus, Master, have mercy on us!” So when He saw them, He said to them, “Go, show yourselves to the</a:t>
            </a: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43400" y="4953000"/>
            <a:ext cx="4390100" cy="1202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2700" dirty="0" smtClean="0">
                <a:latin typeface="Corbel"/>
                <a:cs typeface="Corbel"/>
              </a:rPr>
              <a:t>priests.” And so it was that as they went, they were cleansed.</a:t>
            </a: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886200" y="1752600"/>
            <a:ext cx="4323725" cy="1891396"/>
          </a:xfrm>
          <a:custGeom>
            <a:avLst/>
            <a:gdLst>
              <a:gd name="connsiteX0" fmla="*/ 0 w 4067003"/>
              <a:gd name="connsiteY0" fmla="*/ 0 h 1053778"/>
              <a:gd name="connsiteX1" fmla="*/ 4067003 w 4067003"/>
              <a:gd name="connsiteY1" fmla="*/ 0 h 1053778"/>
              <a:gd name="connsiteX2" fmla="*/ 4067003 w 4067003"/>
              <a:gd name="connsiteY2" fmla="*/ 1053778 h 1053778"/>
              <a:gd name="connsiteX3" fmla="*/ 0 w 4067003"/>
              <a:gd name="connsiteY3" fmla="*/ 1053778 h 1053778"/>
              <a:gd name="connsiteX4" fmla="*/ 0 w 4067003"/>
              <a:gd name="connsiteY4" fmla="*/ 0 h 1053778"/>
              <a:gd name="connsiteX5" fmla="*/ 285416 w 4067003"/>
              <a:gd name="connsiteY5" fmla="*/ 285416 h 1053778"/>
              <a:gd name="connsiteX6" fmla="*/ 285416 w 4067003"/>
              <a:gd name="connsiteY6" fmla="*/ 768362 h 1053778"/>
              <a:gd name="connsiteX7" fmla="*/ 3781587 w 4067003"/>
              <a:gd name="connsiteY7" fmla="*/ 768362 h 1053778"/>
              <a:gd name="connsiteX8" fmla="*/ 3781587 w 4067003"/>
              <a:gd name="connsiteY8" fmla="*/ 285416 h 1053778"/>
              <a:gd name="connsiteX9" fmla="*/ 285416 w 4067003"/>
              <a:gd name="connsiteY9" fmla="*/ 285416 h 1053778"/>
              <a:gd name="connsiteX0" fmla="*/ 0 w 4067003"/>
              <a:gd name="connsiteY0" fmla="*/ 0 h 1891396"/>
              <a:gd name="connsiteX1" fmla="*/ 4067003 w 4067003"/>
              <a:gd name="connsiteY1" fmla="*/ 837618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285416 w 4067003"/>
              <a:gd name="connsiteY5" fmla="*/ 1123034 h 1891396"/>
              <a:gd name="connsiteX6" fmla="*/ 285416 w 4067003"/>
              <a:gd name="connsiteY6" fmla="*/ 1605980 h 1891396"/>
              <a:gd name="connsiteX7" fmla="*/ 3781587 w 4067003"/>
              <a:gd name="connsiteY7" fmla="*/ 1605980 h 1891396"/>
              <a:gd name="connsiteX8" fmla="*/ 3781587 w 4067003"/>
              <a:gd name="connsiteY8" fmla="*/ 1123034 h 1891396"/>
              <a:gd name="connsiteX9" fmla="*/ 285416 w 4067003"/>
              <a:gd name="connsiteY9" fmla="*/ 1123034 h 1891396"/>
              <a:gd name="connsiteX0" fmla="*/ 0 w 4067003"/>
              <a:gd name="connsiteY0" fmla="*/ 0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285416 w 4067003"/>
              <a:gd name="connsiteY5" fmla="*/ 1123034 h 1891396"/>
              <a:gd name="connsiteX6" fmla="*/ 285416 w 4067003"/>
              <a:gd name="connsiteY6" fmla="*/ 1605980 h 1891396"/>
              <a:gd name="connsiteX7" fmla="*/ 3781587 w 4067003"/>
              <a:gd name="connsiteY7" fmla="*/ 1605980 h 1891396"/>
              <a:gd name="connsiteX8" fmla="*/ 3781587 w 4067003"/>
              <a:gd name="connsiteY8" fmla="*/ 1123034 h 1891396"/>
              <a:gd name="connsiteX9" fmla="*/ 285416 w 4067003"/>
              <a:gd name="connsiteY9" fmla="*/ 1123034 h 189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7003" h="1891396">
                <a:moveTo>
                  <a:pt x="0" y="0"/>
                </a:moveTo>
                <a:lnTo>
                  <a:pt x="4067003" y="0"/>
                </a:lnTo>
                <a:lnTo>
                  <a:pt x="4067003" y="1891396"/>
                </a:lnTo>
                <a:lnTo>
                  <a:pt x="0" y="1891396"/>
                </a:lnTo>
                <a:lnTo>
                  <a:pt x="0" y="0"/>
                </a:lnTo>
                <a:close/>
                <a:moveTo>
                  <a:pt x="285416" y="1123034"/>
                </a:moveTo>
                <a:lnTo>
                  <a:pt x="285416" y="1605980"/>
                </a:lnTo>
                <a:lnTo>
                  <a:pt x="3781587" y="1605980"/>
                </a:lnTo>
                <a:lnTo>
                  <a:pt x="3781587" y="1123034"/>
                </a:lnTo>
                <a:lnTo>
                  <a:pt x="285416" y="1123034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2922" y="1752601"/>
            <a:ext cx="37292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i="1" dirty="0" smtClean="0"/>
              <a:t>Souls in a Desperate Condition</a:t>
            </a:r>
            <a:endParaRPr lang="en-US" sz="3100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768" y="274637"/>
            <a:ext cx="7214032" cy="1325563"/>
          </a:xfrm>
        </p:spPr>
        <p:txBody>
          <a:bodyPr>
            <a:noAutofit/>
          </a:bodyPr>
          <a:lstStyle/>
          <a:p>
            <a:r>
              <a:rPr lang="en-US" sz="6500" b="1" dirty="0" smtClean="0">
                <a:latin typeface="Corbel"/>
                <a:cs typeface="Corbel"/>
              </a:rPr>
              <a:t>Luke 17:11-14</a:t>
            </a:r>
            <a:endParaRPr lang="en-US" sz="65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00" y="1600201"/>
            <a:ext cx="6943799" cy="229067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700" dirty="0" smtClean="0">
                <a:latin typeface="Corbel"/>
                <a:cs typeface="Corbel"/>
              </a:rPr>
              <a:t>Now it happened as He went to Jerusalem that He passed through the midst of Samaria and Galilee.  Then as He entered a certain village, there met Him ten men who were lepers, who stood afar off. And they lifted up their voices</a:t>
            </a:r>
          </a:p>
          <a:p>
            <a:pPr marL="0" indent="0" algn="r">
              <a:buNone/>
            </a:pP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55276" y="3721266"/>
            <a:ext cx="5731523" cy="1385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700" dirty="0" smtClean="0">
                <a:latin typeface="Corbel"/>
                <a:cs typeface="Corbel"/>
              </a:rPr>
              <a:t>and said, “Jesus, Master, have mercy on us!” So when He saw them, He said to them, “Go, show yourselves to the</a:t>
            </a: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43400" y="4953000"/>
            <a:ext cx="4390100" cy="1202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2700" dirty="0" smtClean="0">
                <a:latin typeface="Corbel"/>
                <a:cs typeface="Corbel"/>
              </a:rPr>
              <a:t>priests.” And so it was that as they went, they were cleansed.</a:t>
            </a: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215769" y="2632716"/>
            <a:ext cx="4323725" cy="1891396"/>
          </a:xfrm>
          <a:custGeom>
            <a:avLst/>
            <a:gdLst>
              <a:gd name="connsiteX0" fmla="*/ 0 w 4067003"/>
              <a:gd name="connsiteY0" fmla="*/ 0 h 1053778"/>
              <a:gd name="connsiteX1" fmla="*/ 4067003 w 4067003"/>
              <a:gd name="connsiteY1" fmla="*/ 0 h 1053778"/>
              <a:gd name="connsiteX2" fmla="*/ 4067003 w 4067003"/>
              <a:gd name="connsiteY2" fmla="*/ 1053778 h 1053778"/>
              <a:gd name="connsiteX3" fmla="*/ 0 w 4067003"/>
              <a:gd name="connsiteY3" fmla="*/ 1053778 h 1053778"/>
              <a:gd name="connsiteX4" fmla="*/ 0 w 4067003"/>
              <a:gd name="connsiteY4" fmla="*/ 0 h 1053778"/>
              <a:gd name="connsiteX5" fmla="*/ 285416 w 4067003"/>
              <a:gd name="connsiteY5" fmla="*/ 285416 h 1053778"/>
              <a:gd name="connsiteX6" fmla="*/ 285416 w 4067003"/>
              <a:gd name="connsiteY6" fmla="*/ 768362 h 1053778"/>
              <a:gd name="connsiteX7" fmla="*/ 3781587 w 4067003"/>
              <a:gd name="connsiteY7" fmla="*/ 768362 h 1053778"/>
              <a:gd name="connsiteX8" fmla="*/ 3781587 w 4067003"/>
              <a:gd name="connsiteY8" fmla="*/ 285416 h 1053778"/>
              <a:gd name="connsiteX9" fmla="*/ 285416 w 4067003"/>
              <a:gd name="connsiteY9" fmla="*/ 285416 h 1053778"/>
              <a:gd name="connsiteX0" fmla="*/ 0 w 4067003"/>
              <a:gd name="connsiteY0" fmla="*/ 0 h 1891396"/>
              <a:gd name="connsiteX1" fmla="*/ 4067003 w 4067003"/>
              <a:gd name="connsiteY1" fmla="*/ 837618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285416 w 4067003"/>
              <a:gd name="connsiteY5" fmla="*/ 1123034 h 1891396"/>
              <a:gd name="connsiteX6" fmla="*/ 285416 w 4067003"/>
              <a:gd name="connsiteY6" fmla="*/ 1605980 h 1891396"/>
              <a:gd name="connsiteX7" fmla="*/ 3781587 w 4067003"/>
              <a:gd name="connsiteY7" fmla="*/ 1605980 h 1891396"/>
              <a:gd name="connsiteX8" fmla="*/ 3781587 w 4067003"/>
              <a:gd name="connsiteY8" fmla="*/ 1123034 h 1891396"/>
              <a:gd name="connsiteX9" fmla="*/ 285416 w 4067003"/>
              <a:gd name="connsiteY9" fmla="*/ 1123034 h 1891396"/>
              <a:gd name="connsiteX0" fmla="*/ 0 w 4067003"/>
              <a:gd name="connsiteY0" fmla="*/ 0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285416 w 4067003"/>
              <a:gd name="connsiteY5" fmla="*/ 1123034 h 1891396"/>
              <a:gd name="connsiteX6" fmla="*/ 285416 w 4067003"/>
              <a:gd name="connsiteY6" fmla="*/ 1605980 h 1891396"/>
              <a:gd name="connsiteX7" fmla="*/ 3781587 w 4067003"/>
              <a:gd name="connsiteY7" fmla="*/ 1605980 h 1891396"/>
              <a:gd name="connsiteX8" fmla="*/ 3781587 w 4067003"/>
              <a:gd name="connsiteY8" fmla="*/ 1123034 h 1891396"/>
              <a:gd name="connsiteX9" fmla="*/ 285416 w 4067003"/>
              <a:gd name="connsiteY9" fmla="*/ 1123034 h 1891396"/>
              <a:gd name="connsiteX0" fmla="*/ 0 w 4067003"/>
              <a:gd name="connsiteY0" fmla="*/ 0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285416 w 4067003"/>
              <a:gd name="connsiteY5" fmla="*/ 1123034 h 1891396"/>
              <a:gd name="connsiteX6" fmla="*/ 1040114 w 4067003"/>
              <a:gd name="connsiteY6" fmla="*/ 1605980 h 1891396"/>
              <a:gd name="connsiteX7" fmla="*/ 3781587 w 4067003"/>
              <a:gd name="connsiteY7" fmla="*/ 1605980 h 1891396"/>
              <a:gd name="connsiteX8" fmla="*/ 3781587 w 4067003"/>
              <a:gd name="connsiteY8" fmla="*/ 1123034 h 1891396"/>
              <a:gd name="connsiteX9" fmla="*/ 285416 w 4067003"/>
              <a:gd name="connsiteY9" fmla="*/ 1123034 h 1891396"/>
              <a:gd name="connsiteX0" fmla="*/ 0 w 4067003"/>
              <a:gd name="connsiteY0" fmla="*/ 0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1027404 w 4067003"/>
              <a:gd name="connsiteY5" fmla="*/ 1123034 h 1891396"/>
              <a:gd name="connsiteX6" fmla="*/ 1040114 w 4067003"/>
              <a:gd name="connsiteY6" fmla="*/ 1605980 h 1891396"/>
              <a:gd name="connsiteX7" fmla="*/ 3781587 w 4067003"/>
              <a:gd name="connsiteY7" fmla="*/ 1605980 h 1891396"/>
              <a:gd name="connsiteX8" fmla="*/ 3781587 w 4067003"/>
              <a:gd name="connsiteY8" fmla="*/ 1123034 h 1891396"/>
              <a:gd name="connsiteX9" fmla="*/ 1027404 w 4067003"/>
              <a:gd name="connsiteY9" fmla="*/ 1123034 h 1891396"/>
              <a:gd name="connsiteX0" fmla="*/ 0 w 4067003"/>
              <a:gd name="connsiteY0" fmla="*/ 0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1027404 w 4067003"/>
              <a:gd name="connsiteY5" fmla="*/ 1123034 h 1891396"/>
              <a:gd name="connsiteX6" fmla="*/ 1040114 w 4067003"/>
              <a:gd name="connsiteY6" fmla="*/ 1605980 h 1891396"/>
              <a:gd name="connsiteX7" fmla="*/ 3150962 w 4067003"/>
              <a:gd name="connsiteY7" fmla="*/ 1605980 h 1891396"/>
              <a:gd name="connsiteX8" fmla="*/ 3781587 w 4067003"/>
              <a:gd name="connsiteY8" fmla="*/ 1123034 h 1891396"/>
              <a:gd name="connsiteX9" fmla="*/ 1027404 w 4067003"/>
              <a:gd name="connsiteY9" fmla="*/ 1123034 h 1891396"/>
              <a:gd name="connsiteX0" fmla="*/ 0 w 4067003"/>
              <a:gd name="connsiteY0" fmla="*/ 0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1027404 w 4067003"/>
              <a:gd name="connsiteY5" fmla="*/ 1123034 h 1891396"/>
              <a:gd name="connsiteX6" fmla="*/ 1040114 w 4067003"/>
              <a:gd name="connsiteY6" fmla="*/ 1605980 h 1891396"/>
              <a:gd name="connsiteX7" fmla="*/ 3150962 w 4067003"/>
              <a:gd name="connsiteY7" fmla="*/ 1605980 h 1891396"/>
              <a:gd name="connsiteX8" fmla="*/ 3125544 w 4067003"/>
              <a:gd name="connsiteY8" fmla="*/ 1123034 h 1891396"/>
              <a:gd name="connsiteX9" fmla="*/ 1027404 w 4067003"/>
              <a:gd name="connsiteY9" fmla="*/ 1123034 h 189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7003" h="1891396">
                <a:moveTo>
                  <a:pt x="0" y="0"/>
                </a:moveTo>
                <a:lnTo>
                  <a:pt x="4067003" y="0"/>
                </a:lnTo>
                <a:lnTo>
                  <a:pt x="4067003" y="1891396"/>
                </a:lnTo>
                <a:lnTo>
                  <a:pt x="0" y="1891396"/>
                </a:lnTo>
                <a:lnTo>
                  <a:pt x="0" y="0"/>
                </a:lnTo>
                <a:close/>
                <a:moveTo>
                  <a:pt x="1027404" y="1123034"/>
                </a:moveTo>
                <a:lnTo>
                  <a:pt x="1040114" y="1605980"/>
                </a:lnTo>
                <a:lnTo>
                  <a:pt x="3150962" y="1605980"/>
                </a:lnTo>
                <a:lnTo>
                  <a:pt x="3125544" y="1123034"/>
                </a:lnTo>
                <a:lnTo>
                  <a:pt x="1027404" y="1123034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7875" y="2632716"/>
            <a:ext cx="37292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i="1" dirty="0" smtClean="0"/>
              <a:t>Recognize Jesus’ Authority</a:t>
            </a:r>
            <a:endParaRPr lang="en-US" sz="3100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768" y="274637"/>
            <a:ext cx="7214032" cy="1325563"/>
          </a:xfrm>
        </p:spPr>
        <p:txBody>
          <a:bodyPr>
            <a:noAutofit/>
          </a:bodyPr>
          <a:lstStyle/>
          <a:p>
            <a:r>
              <a:rPr lang="en-US" sz="6500" b="1" dirty="0" smtClean="0">
                <a:latin typeface="Corbel"/>
                <a:cs typeface="Corbel"/>
              </a:rPr>
              <a:t>Luke 17:11-14</a:t>
            </a:r>
            <a:endParaRPr lang="en-US" sz="65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00" y="1600201"/>
            <a:ext cx="6943799" cy="229067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700" dirty="0" smtClean="0">
                <a:latin typeface="Corbel"/>
                <a:cs typeface="Corbel"/>
              </a:rPr>
              <a:t>Now it happened as He went to Jerusalem that He passed through the midst of Samaria and Galilee.  Then as He entered a certain village, there met Him ten men who were lepers, who stood afar off. And they lifted up their voices</a:t>
            </a:r>
          </a:p>
          <a:p>
            <a:pPr marL="0" indent="0" algn="r">
              <a:buNone/>
            </a:pP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55276" y="3721266"/>
            <a:ext cx="5731523" cy="1385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700" dirty="0" smtClean="0">
                <a:latin typeface="Corbel"/>
                <a:cs typeface="Corbel"/>
              </a:rPr>
              <a:t>and said, “Jesus, Master, have mercy on us!” So when He saw them, He said to them, “Go, show yourselves to the</a:t>
            </a: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43400" y="4953000"/>
            <a:ext cx="4390100" cy="1202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2700" dirty="0" smtClean="0">
                <a:latin typeface="Corbel"/>
                <a:cs typeface="Corbel"/>
              </a:rPr>
              <a:t>priests.” And so it was that as they went, they were cleansed.</a:t>
            </a: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431678" y="3995902"/>
            <a:ext cx="3712322" cy="2692491"/>
          </a:xfrm>
          <a:custGeom>
            <a:avLst/>
            <a:gdLst>
              <a:gd name="connsiteX0" fmla="*/ 0 w 4067003"/>
              <a:gd name="connsiteY0" fmla="*/ 0 h 1053778"/>
              <a:gd name="connsiteX1" fmla="*/ 4067003 w 4067003"/>
              <a:gd name="connsiteY1" fmla="*/ 0 h 1053778"/>
              <a:gd name="connsiteX2" fmla="*/ 4067003 w 4067003"/>
              <a:gd name="connsiteY2" fmla="*/ 1053778 h 1053778"/>
              <a:gd name="connsiteX3" fmla="*/ 0 w 4067003"/>
              <a:gd name="connsiteY3" fmla="*/ 1053778 h 1053778"/>
              <a:gd name="connsiteX4" fmla="*/ 0 w 4067003"/>
              <a:gd name="connsiteY4" fmla="*/ 0 h 1053778"/>
              <a:gd name="connsiteX5" fmla="*/ 285416 w 4067003"/>
              <a:gd name="connsiteY5" fmla="*/ 285416 h 1053778"/>
              <a:gd name="connsiteX6" fmla="*/ 285416 w 4067003"/>
              <a:gd name="connsiteY6" fmla="*/ 768362 h 1053778"/>
              <a:gd name="connsiteX7" fmla="*/ 3781587 w 4067003"/>
              <a:gd name="connsiteY7" fmla="*/ 768362 h 1053778"/>
              <a:gd name="connsiteX8" fmla="*/ 3781587 w 4067003"/>
              <a:gd name="connsiteY8" fmla="*/ 285416 h 1053778"/>
              <a:gd name="connsiteX9" fmla="*/ 285416 w 4067003"/>
              <a:gd name="connsiteY9" fmla="*/ 285416 h 1053778"/>
              <a:gd name="connsiteX0" fmla="*/ 0 w 4067003"/>
              <a:gd name="connsiteY0" fmla="*/ 0 h 1891396"/>
              <a:gd name="connsiteX1" fmla="*/ 4067003 w 4067003"/>
              <a:gd name="connsiteY1" fmla="*/ 837618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285416 w 4067003"/>
              <a:gd name="connsiteY5" fmla="*/ 1123034 h 1891396"/>
              <a:gd name="connsiteX6" fmla="*/ 285416 w 4067003"/>
              <a:gd name="connsiteY6" fmla="*/ 1605980 h 1891396"/>
              <a:gd name="connsiteX7" fmla="*/ 3781587 w 4067003"/>
              <a:gd name="connsiteY7" fmla="*/ 1605980 h 1891396"/>
              <a:gd name="connsiteX8" fmla="*/ 3781587 w 4067003"/>
              <a:gd name="connsiteY8" fmla="*/ 1123034 h 1891396"/>
              <a:gd name="connsiteX9" fmla="*/ 285416 w 4067003"/>
              <a:gd name="connsiteY9" fmla="*/ 1123034 h 1891396"/>
              <a:gd name="connsiteX0" fmla="*/ 0 w 4067003"/>
              <a:gd name="connsiteY0" fmla="*/ 0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285416 w 4067003"/>
              <a:gd name="connsiteY5" fmla="*/ 1123034 h 1891396"/>
              <a:gd name="connsiteX6" fmla="*/ 285416 w 4067003"/>
              <a:gd name="connsiteY6" fmla="*/ 1605980 h 1891396"/>
              <a:gd name="connsiteX7" fmla="*/ 3781587 w 4067003"/>
              <a:gd name="connsiteY7" fmla="*/ 1605980 h 1891396"/>
              <a:gd name="connsiteX8" fmla="*/ 3781587 w 4067003"/>
              <a:gd name="connsiteY8" fmla="*/ 1123034 h 1891396"/>
              <a:gd name="connsiteX9" fmla="*/ 285416 w 4067003"/>
              <a:gd name="connsiteY9" fmla="*/ 1123034 h 1891396"/>
              <a:gd name="connsiteX0" fmla="*/ 0 w 4067003"/>
              <a:gd name="connsiteY0" fmla="*/ 0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285416 w 4067003"/>
              <a:gd name="connsiteY5" fmla="*/ 1123034 h 1891396"/>
              <a:gd name="connsiteX6" fmla="*/ 1040114 w 4067003"/>
              <a:gd name="connsiteY6" fmla="*/ 1605980 h 1891396"/>
              <a:gd name="connsiteX7" fmla="*/ 3781587 w 4067003"/>
              <a:gd name="connsiteY7" fmla="*/ 1605980 h 1891396"/>
              <a:gd name="connsiteX8" fmla="*/ 3781587 w 4067003"/>
              <a:gd name="connsiteY8" fmla="*/ 1123034 h 1891396"/>
              <a:gd name="connsiteX9" fmla="*/ 285416 w 4067003"/>
              <a:gd name="connsiteY9" fmla="*/ 1123034 h 1891396"/>
              <a:gd name="connsiteX0" fmla="*/ 0 w 4067003"/>
              <a:gd name="connsiteY0" fmla="*/ 0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1027404 w 4067003"/>
              <a:gd name="connsiteY5" fmla="*/ 1123034 h 1891396"/>
              <a:gd name="connsiteX6" fmla="*/ 1040114 w 4067003"/>
              <a:gd name="connsiteY6" fmla="*/ 1605980 h 1891396"/>
              <a:gd name="connsiteX7" fmla="*/ 3781587 w 4067003"/>
              <a:gd name="connsiteY7" fmla="*/ 1605980 h 1891396"/>
              <a:gd name="connsiteX8" fmla="*/ 3781587 w 4067003"/>
              <a:gd name="connsiteY8" fmla="*/ 1123034 h 1891396"/>
              <a:gd name="connsiteX9" fmla="*/ 1027404 w 4067003"/>
              <a:gd name="connsiteY9" fmla="*/ 1123034 h 1891396"/>
              <a:gd name="connsiteX0" fmla="*/ 0 w 4067003"/>
              <a:gd name="connsiteY0" fmla="*/ 0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1027404 w 4067003"/>
              <a:gd name="connsiteY5" fmla="*/ 1123034 h 1891396"/>
              <a:gd name="connsiteX6" fmla="*/ 1040114 w 4067003"/>
              <a:gd name="connsiteY6" fmla="*/ 1605980 h 1891396"/>
              <a:gd name="connsiteX7" fmla="*/ 3150962 w 4067003"/>
              <a:gd name="connsiteY7" fmla="*/ 1605980 h 1891396"/>
              <a:gd name="connsiteX8" fmla="*/ 3781587 w 4067003"/>
              <a:gd name="connsiteY8" fmla="*/ 1123034 h 1891396"/>
              <a:gd name="connsiteX9" fmla="*/ 1027404 w 4067003"/>
              <a:gd name="connsiteY9" fmla="*/ 1123034 h 1891396"/>
              <a:gd name="connsiteX0" fmla="*/ 0 w 4067003"/>
              <a:gd name="connsiteY0" fmla="*/ 0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0 h 1891396"/>
              <a:gd name="connsiteX5" fmla="*/ 1027404 w 4067003"/>
              <a:gd name="connsiteY5" fmla="*/ 1123034 h 1891396"/>
              <a:gd name="connsiteX6" fmla="*/ 1040114 w 4067003"/>
              <a:gd name="connsiteY6" fmla="*/ 1605980 h 1891396"/>
              <a:gd name="connsiteX7" fmla="*/ 3150962 w 4067003"/>
              <a:gd name="connsiteY7" fmla="*/ 1605980 h 1891396"/>
              <a:gd name="connsiteX8" fmla="*/ 3125544 w 4067003"/>
              <a:gd name="connsiteY8" fmla="*/ 1123034 h 1891396"/>
              <a:gd name="connsiteX9" fmla="*/ 1027404 w 4067003"/>
              <a:gd name="connsiteY9" fmla="*/ 1123034 h 1891396"/>
              <a:gd name="connsiteX0" fmla="*/ 0 w 4067003"/>
              <a:gd name="connsiteY0" fmla="*/ 175067 h 1891396"/>
              <a:gd name="connsiteX1" fmla="*/ 4067003 w 4067003"/>
              <a:gd name="connsiteY1" fmla="*/ 0 h 1891396"/>
              <a:gd name="connsiteX2" fmla="*/ 4067003 w 4067003"/>
              <a:gd name="connsiteY2" fmla="*/ 1891396 h 1891396"/>
              <a:gd name="connsiteX3" fmla="*/ 0 w 4067003"/>
              <a:gd name="connsiteY3" fmla="*/ 1891396 h 1891396"/>
              <a:gd name="connsiteX4" fmla="*/ 0 w 4067003"/>
              <a:gd name="connsiteY4" fmla="*/ 175067 h 1891396"/>
              <a:gd name="connsiteX5" fmla="*/ 1027404 w 4067003"/>
              <a:gd name="connsiteY5" fmla="*/ 1123034 h 1891396"/>
              <a:gd name="connsiteX6" fmla="*/ 1040114 w 4067003"/>
              <a:gd name="connsiteY6" fmla="*/ 1605980 h 1891396"/>
              <a:gd name="connsiteX7" fmla="*/ 3150962 w 4067003"/>
              <a:gd name="connsiteY7" fmla="*/ 1605980 h 1891396"/>
              <a:gd name="connsiteX8" fmla="*/ 3125544 w 4067003"/>
              <a:gd name="connsiteY8" fmla="*/ 1123034 h 1891396"/>
              <a:gd name="connsiteX9" fmla="*/ 1027404 w 4067003"/>
              <a:gd name="connsiteY9" fmla="*/ 1123034 h 1891396"/>
              <a:gd name="connsiteX0" fmla="*/ 0 w 4067003"/>
              <a:gd name="connsiteY0" fmla="*/ 0 h 1716329"/>
              <a:gd name="connsiteX1" fmla="*/ 4067003 w 4067003"/>
              <a:gd name="connsiteY1" fmla="*/ 0 h 1716329"/>
              <a:gd name="connsiteX2" fmla="*/ 4067003 w 4067003"/>
              <a:gd name="connsiteY2" fmla="*/ 1716329 h 1716329"/>
              <a:gd name="connsiteX3" fmla="*/ 0 w 4067003"/>
              <a:gd name="connsiteY3" fmla="*/ 1716329 h 1716329"/>
              <a:gd name="connsiteX4" fmla="*/ 0 w 4067003"/>
              <a:gd name="connsiteY4" fmla="*/ 0 h 1716329"/>
              <a:gd name="connsiteX5" fmla="*/ 1027404 w 4067003"/>
              <a:gd name="connsiteY5" fmla="*/ 947967 h 1716329"/>
              <a:gd name="connsiteX6" fmla="*/ 1040114 w 4067003"/>
              <a:gd name="connsiteY6" fmla="*/ 1430913 h 1716329"/>
              <a:gd name="connsiteX7" fmla="*/ 3150962 w 4067003"/>
              <a:gd name="connsiteY7" fmla="*/ 1430913 h 1716329"/>
              <a:gd name="connsiteX8" fmla="*/ 3125544 w 4067003"/>
              <a:gd name="connsiteY8" fmla="*/ 947967 h 1716329"/>
              <a:gd name="connsiteX9" fmla="*/ 1027404 w 4067003"/>
              <a:gd name="connsiteY9" fmla="*/ 947967 h 1716329"/>
              <a:gd name="connsiteX0" fmla="*/ 0 w 4067003"/>
              <a:gd name="connsiteY0" fmla="*/ 0 h 1716329"/>
              <a:gd name="connsiteX1" fmla="*/ 4067003 w 4067003"/>
              <a:gd name="connsiteY1" fmla="*/ 0 h 1716329"/>
              <a:gd name="connsiteX2" fmla="*/ 4067003 w 4067003"/>
              <a:gd name="connsiteY2" fmla="*/ 1716329 h 1716329"/>
              <a:gd name="connsiteX3" fmla="*/ 0 w 4067003"/>
              <a:gd name="connsiteY3" fmla="*/ 1716329 h 1716329"/>
              <a:gd name="connsiteX4" fmla="*/ 0 w 4067003"/>
              <a:gd name="connsiteY4" fmla="*/ 0 h 1716329"/>
              <a:gd name="connsiteX5" fmla="*/ 1027404 w 4067003"/>
              <a:gd name="connsiteY5" fmla="*/ 947967 h 1716329"/>
              <a:gd name="connsiteX6" fmla="*/ 1040114 w 4067003"/>
              <a:gd name="connsiteY6" fmla="*/ 1430913 h 1716329"/>
              <a:gd name="connsiteX7" fmla="*/ 3150962 w 4067003"/>
              <a:gd name="connsiteY7" fmla="*/ 1430913 h 1716329"/>
              <a:gd name="connsiteX8" fmla="*/ 3670754 w 4067003"/>
              <a:gd name="connsiteY8" fmla="*/ 947967 h 1716329"/>
              <a:gd name="connsiteX9" fmla="*/ 1027404 w 4067003"/>
              <a:gd name="connsiteY9" fmla="*/ 947967 h 1716329"/>
              <a:gd name="connsiteX0" fmla="*/ 0 w 4067003"/>
              <a:gd name="connsiteY0" fmla="*/ 0 h 1716329"/>
              <a:gd name="connsiteX1" fmla="*/ 4067003 w 4067003"/>
              <a:gd name="connsiteY1" fmla="*/ 0 h 1716329"/>
              <a:gd name="connsiteX2" fmla="*/ 4067003 w 4067003"/>
              <a:gd name="connsiteY2" fmla="*/ 1716329 h 1716329"/>
              <a:gd name="connsiteX3" fmla="*/ 0 w 4067003"/>
              <a:gd name="connsiteY3" fmla="*/ 1716329 h 1716329"/>
              <a:gd name="connsiteX4" fmla="*/ 0 w 4067003"/>
              <a:gd name="connsiteY4" fmla="*/ 0 h 1716329"/>
              <a:gd name="connsiteX5" fmla="*/ 1027404 w 4067003"/>
              <a:gd name="connsiteY5" fmla="*/ 947967 h 1716329"/>
              <a:gd name="connsiteX6" fmla="*/ 1040114 w 4067003"/>
              <a:gd name="connsiteY6" fmla="*/ 1430913 h 1716329"/>
              <a:gd name="connsiteX7" fmla="*/ 3696172 w 4067003"/>
              <a:gd name="connsiteY7" fmla="*/ 1430913 h 1716329"/>
              <a:gd name="connsiteX8" fmla="*/ 3670754 w 4067003"/>
              <a:gd name="connsiteY8" fmla="*/ 947967 h 1716329"/>
              <a:gd name="connsiteX9" fmla="*/ 1027404 w 4067003"/>
              <a:gd name="connsiteY9" fmla="*/ 947967 h 1716329"/>
              <a:gd name="connsiteX0" fmla="*/ 0 w 4067003"/>
              <a:gd name="connsiteY0" fmla="*/ 0 h 1716329"/>
              <a:gd name="connsiteX1" fmla="*/ 4067003 w 4067003"/>
              <a:gd name="connsiteY1" fmla="*/ 0 h 1716329"/>
              <a:gd name="connsiteX2" fmla="*/ 4067003 w 4067003"/>
              <a:gd name="connsiteY2" fmla="*/ 1716329 h 1716329"/>
              <a:gd name="connsiteX3" fmla="*/ 0 w 4067003"/>
              <a:gd name="connsiteY3" fmla="*/ 1716329 h 1716329"/>
              <a:gd name="connsiteX4" fmla="*/ 0 w 4067003"/>
              <a:gd name="connsiteY4" fmla="*/ 0 h 1716329"/>
              <a:gd name="connsiteX5" fmla="*/ 1027404 w 4067003"/>
              <a:gd name="connsiteY5" fmla="*/ 947967 h 1716329"/>
              <a:gd name="connsiteX6" fmla="*/ 1939709 w 4067003"/>
              <a:gd name="connsiteY6" fmla="*/ 1430913 h 1716329"/>
              <a:gd name="connsiteX7" fmla="*/ 3696172 w 4067003"/>
              <a:gd name="connsiteY7" fmla="*/ 1430913 h 1716329"/>
              <a:gd name="connsiteX8" fmla="*/ 3670754 w 4067003"/>
              <a:gd name="connsiteY8" fmla="*/ 947967 h 1716329"/>
              <a:gd name="connsiteX9" fmla="*/ 1027404 w 4067003"/>
              <a:gd name="connsiteY9" fmla="*/ 947967 h 1716329"/>
              <a:gd name="connsiteX0" fmla="*/ 0 w 4067003"/>
              <a:gd name="connsiteY0" fmla="*/ 0 h 1716329"/>
              <a:gd name="connsiteX1" fmla="*/ 4067003 w 4067003"/>
              <a:gd name="connsiteY1" fmla="*/ 0 h 1716329"/>
              <a:gd name="connsiteX2" fmla="*/ 4067003 w 4067003"/>
              <a:gd name="connsiteY2" fmla="*/ 1716329 h 1716329"/>
              <a:gd name="connsiteX3" fmla="*/ 0 w 4067003"/>
              <a:gd name="connsiteY3" fmla="*/ 1716329 h 1716329"/>
              <a:gd name="connsiteX4" fmla="*/ 0 w 4067003"/>
              <a:gd name="connsiteY4" fmla="*/ 0 h 1716329"/>
              <a:gd name="connsiteX5" fmla="*/ 1940630 w 4067003"/>
              <a:gd name="connsiteY5" fmla="*/ 947967 h 1716329"/>
              <a:gd name="connsiteX6" fmla="*/ 1939709 w 4067003"/>
              <a:gd name="connsiteY6" fmla="*/ 1430913 h 1716329"/>
              <a:gd name="connsiteX7" fmla="*/ 3696172 w 4067003"/>
              <a:gd name="connsiteY7" fmla="*/ 1430913 h 1716329"/>
              <a:gd name="connsiteX8" fmla="*/ 3670754 w 4067003"/>
              <a:gd name="connsiteY8" fmla="*/ 947967 h 1716329"/>
              <a:gd name="connsiteX9" fmla="*/ 1940630 w 4067003"/>
              <a:gd name="connsiteY9" fmla="*/ 947967 h 1716329"/>
              <a:gd name="connsiteX0" fmla="*/ 0 w 4067003"/>
              <a:gd name="connsiteY0" fmla="*/ 0 h 1716329"/>
              <a:gd name="connsiteX1" fmla="*/ 4067003 w 4067003"/>
              <a:gd name="connsiteY1" fmla="*/ 0 h 1716329"/>
              <a:gd name="connsiteX2" fmla="*/ 4067003 w 4067003"/>
              <a:gd name="connsiteY2" fmla="*/ 1716329 h 1716329"/>
              <a:gd name="connsiteX3" fmla="*/ 0 w 4067003"/>
              <a:gd name="connsiteY3" fmla="*/ 1716329 h 1716329"/>
              <a:gd name="connsiteX4" fmla="*/ 0 w 4067003"/>
              <a:gd name="connsiteY4" fmla="*/ 0 h 1716329"/>
              <a:gd name="connsiteX5" fmla="*/ 1940630 w 4067003"/>
              <a:gd name="connsiteY5" fmla="*/ 947967 h 1716329"/>
              <a:gd name="connsiteX6" fmla="*/ 1939709 w 4067003"/>
              <a:gd name="connsiteY6" fmla="*/ 1430913 h 1716329"/>
              <a:gd name="connsiteX7" fmla="*/ 3696172 w 4067003"/>
              <a:gd name="connsiteY7" fmla="*/ 1430913 h 1716329"/>
              <a:gd name="connsiteX8" fmla="*/ 3670754 w 4067003"/>
              <a:gd name="connsiteY8" fmla="*/ 947967 h 1716329"/>
              <a:gd name="connsiteX9" fmla="*/ 1940630 w 4067003"/>
              <a:gd name="connsiteY9" fmla="*/ 947967 h 1716329"/>
              <a:gd name="connsiteX0" fmla="*/ 0 w 4067003"/>
              <a:gd name="connsiteY0" fmla="*/ 0 h 1716329"/>
              <a:gd name="connsiteX1" fmla="*/ 4067003 w 4067003"/>
              <a:gd name="connsiteY1" fmla="*/ 0 h 1716329"/>
              <a:gd name="connsiteX2" fmla="*/ 4067003 w 4067003"/>
              <a:gd name="connsiteY2" fmla="*/ 1716329 h 1716329"/>
              <a:gd name="connsiteX3" fmla="*/ 0 w 4067003"/>
              <a:gd name="connsiteY3" fmla="*/ 1716329 h 1716329"/>
              <a:gd name="connsiteX4" fmla="*/ 0 w 4067003"/>
              <a:gd name="connsiteY4" fmla="*/ 0 h 1716329"/>
              <a:gd name="connsiteX5" fmla="*/ 1940630 w 4067003"/>
              <a:gd name="connsiteY5" fmla="*/ 947967 h 1716329"/>
              <a:gd name="connsiteX6" fmla="*/ 1939709 w 4067003"/>
              <a:gd name="connsiteY6" fmla="*/ 1430913 h 1716329"/>
              <a:gd name="connsiteX7" fmla="*/ 1944096 w 4067003"/>
              <a:gd name="connsiteY7" fmla="*/ 1431525 h 1716329"/>
              <a:gd name="connsiteX8" fmla="*/ 3696172 w 4067003"/>
              <a:gd name="connsiteY8" fmla="*/ 1430913 h 1716329"/>
              <a:gd name="connsiteX9" fmla="*/ 3670754 w 4067003"/>
              <a:gd name="connsiteY9" fmla="*/ 947967 h 1716329"/>
              <a:gd name="connsiteX10" fmla="*/ 1940630 w 4067003"/>
              <a:gd name="connsiteY10" fmla="*/ 947967 h 1716329"/>
              <a:gd name="connsiteX0" fmla="*/ 0 w 4067003"/>
              <a:gd name="connsiteY0" fmla="*/ 0 h 1716329"/>
              <a:gd name="connsiteX1" fmla="*/ 4067003 w 4067003"/>
              <a:gd name="connsiteY1" fmla="*/ 0 h 1716329"/>
              <a:gd name="connsiteX2" fmla="*/ 4067003 w 4067003"/>
              <a:gd name="connsiteY2" fmla="*/ 1716329 h 1716329"/>
              <a:gd name="connsiteX3" fmla="*/ 0 w 4067003"/>
              <a:gd name="connsiteY3" fmla="*/ 1716329 h 1716329"/>
              <a:gd name="connsiteX4" fmla="*/ 0 w 4067003"/>
              <a:gd name="connsiteY4" fmla="*/ 0 h 1716329"/>
              <a:gd name="connsiteX5" fmla="*/ 1930466 w 4067003"/>
              <a:gd name="connsiteY5" fmla="*/ 949257 h 1716329"/>
              <a:gd name="connsiteX6" fmla="*/ 1939709 w 4067003"/>
              <a:gd name="connsiteY6" fmla="*/ 1430913 h 1716329"/>
              <a:gd name="connsiteX7" fmla="*/ 1944096 w 4067003"/>
              <a:gd name="connsiteY7" fmla="*/ 1431525 h 1716329"/>
              <a:gd name="connsiteX8" fmla="*/ 3696172 w 4067003"/>
              <a:gd name="connsiteY8" fmla="*/ 1430913 h 1716329"/>
              <a:gd name="connsiteX9" fmla="*/ 3670754 w 4067003"/>
              <a:gd name="connsiteY9" fmla="*/ 947967 h 1716329"/>
              <a:gd name="connsiteX10" fmla="*/ 1940630 w 4067003"/>
              <a:gd name="connsiteY10" fmla="*/ 947967 h 1716329"/>
              <a:gd name="connsiteX11" fmla="*/ 1930466 w 4067003"/>
              <a:gd name="connsiteY11" fmla="*/ 949257 h 171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67003" h="1716329">
                <a:moveTo>
                  <a:pt x="0" y="0"/>
                </a:moveTo>
                <a:lnTo>
                  <a:pt x="4067003" y="0"/>
                </a:lnTo>
                <a:lnTo>
                  <a:pt x="4067003" y="1716329"/>
                </a:lnTo>
                <a:lnTo>
                  <a:pt x="0" y="1716329"/>
                </a:lnTo>
                <a:lnTo>
                  <a:pt x="0" y="0"/>
                </a:lnTo>
                <a:close/>
                <a:moveTo>
                  <a:pt x="1930466" y="949257"/>
                </a:moveTo>
                <a:lnTo>
                  <a:pt x="1939709" y="1430913"/>
                </a:lnTo>
                <a:lnTo>
                  <a:pt x="1944096" y="1431525"/>
                </a:lnTo>
                <a:lnTo>
                  <a:pt x="3696172" y="1430913"/>
                </a:lnTo>
                <a:lnTo>
                  <a:pt x="3670754" y="947967"/>
                </a:lnTo>
                <a:lnTo>
                  <a:pt x="1940630" y="947967"/>
                </a:lnTo>
                <a:cubicBezTo>
                  <a:pt x="1650582" y="948182"/>
                  <a:pt x="1932583" y="948988"/>
                  <a:pt x="1930466" y="949257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3818" y="4191000"/>
            <a:ext cx="339319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i="1" dirty="0" smtClean="0"/>
              <a:t>Received the Needed Cleansing</a:t>
            </a:r>
            <a:endParaRPr lang="en-US" sz="3100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768" y="274637"/>
            <a:ext cx="7214032" cy="1325563"/>
          </a:xfrm>
        </p:spPr>
        <p:txBody>
          <a:bodyPr>
            <a:noAutofit/>
          </a:bodyPr>
          <a:lstStyle/>
          <a:p>
            <a:r>
              <a:rPr lang="en-US" sz="6500" b="1" dirty="0" smtClean="0">
                <a:latin typeface="Corbel"/>
                <a:cs typeface="Corbel"/>
              </a:rPr>
              <a:t>Luke 17:15-19</a:t>
            </a:r>
            <a:endParaRPr lang="en-US" sz="65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00" y="1600201"/>
            <a:ext cx="6943799" cy="229067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700" dirty="0" smtClean="0">
                <a:latin typeface="Corbel"/>
                <a:cs typeface="Corbel"/>
              </a:rPr>
              <a:t>And one of them, when he saw that he was healed, returned, and with a loud voice glorified God, and fell down on his face at His feet, giving Him thanks. And he was a Samaritan. So Jesus answered and said, “Were there not ten</a:t>
            </a: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55276" y="3721266"/>
            <a:ext cx="5731523" cy="1385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algn="r"/>
            <a:r>
              <a:rPr lang="en-US" sz="2700" dirty="0" smtClean="0">
                <a:latin typeface="Corbel"/>
                <a:cs typeface="Corbel"/>
              </a:rPr>
              <a:t>cleansed? But where are the nine? “Were</a:t>
            </a:r>
          </a:p>
          <a:p>
            <a:pPr algn="r"/>
            <a:r>
              <a:rPr lang="en-US" sz="2700" dirty="0" smtClean="0">
                <a:latin typeface="Corbel"/>
                <a:cs typeface="Corbel"/>
              </a:rPr>
              <a:t>there not any found who returned to give glory to God except this foreigner?”</a:t>
            </a:r>
            <a:endParaRPr lang="en-US" sz="2700" dirty="0">
              <a:latin typeface="Corbel"/>
              <a:cs typeface="Corbe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43400" y="4953000"/>
            <a:ext cx="4390100" cy="1202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2700" dirty="0" smtClean="0">
                <a:latin typeface="Corbel"/>
                <a:cs typeface="Corbel"/>
              </a:rPr>
              <a:t>And He said to him, “Arise, go your way. Your faith has made you well.”</a:t>
            </a:r>
            <a:endParaRPr lang="en-US" sz="2700" dirty="0">
              <a:latin typeface="Corbel"/>
              <a:cs typeface="Corbe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768" y="274637"/>
            <a:ext cx="7214032" cy="13255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200" b="1" dirty="0" smtClean="0">
                <a:latin typeface="Corbel"/>
                <a:cs typeface="Corbel"/>
              </a:rPr>
              <a:t>“Were There Not Ten Cleansed?”</a:t>
            </a:r>
            <a:endParaRPr lang="en-US" sz="52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00" y="1958945"/>
            <a:ext cx="6943799" cy="1931927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800" b="1" dirty="0" smtClean="0">
                <a:latin typeface="Corbel"/>
                <a:cs typeface="Corbel"/>
              </a:rPr>
              <a:t>Why Is This Account Preserved in Scripture?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45256" y="3472063"/>
            <a:ext cx="5731523" cy="1215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lvl="1" indent="0" algn="ctr">
              <a:buNone/>
            </a:pPr>
            <a:r>
              <a:rPr lang="en-US" sz="2700" i="1" dirty="0" smtClean="0">
                <a:latin typeface="Corbel"/>
                <a:cs typeface="Corbel"/>
              </a:rPr>
              <a:t>It shows a non-Jew with faith (cf. the Centurion Matt. 8:10).</a:t>
            </a:r>
            <a:r>
              <a:rPr lang="en-US" sz="2400" i="1" dirty="0" smtClean="0">
                <a:latin typeface="Corbel"/>
                <a:cs typeface="Corbel"/>
              </a:rPr>
              <a:t>  </a:t>
            </a:r>
            <a:endParaRPr lang="en-US" sz="2400" i="1" dirty="0">
              <a:latin typeface="Corbel"/>
              <a:cs typeface="Corbe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60472" y="4687961"/>
            <a:ext cx="4390100" cy="1202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700" i="1" dirty="0" smtClean="0">
                <a:latin typeface="Corbel"/>
                <a:cs typeface="Corbel"/>
              </a:rPr>
              <a:t>It shows the importance of thankfulness. </a:t>
            </a:r>
            <a:endParaRPr lang="en-US" sz="2700" i="1" dirty="0">
              <a:latin typeface="Corbel"/>
              <a:cs typeface="Corbe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768" y="274637"/>
            <a:ext cx="7214032" cy="13255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200" b="1" dirty="0" smtClean="0">
                <a:latin typeface="Corbel"/>
                <a:cs typeface="Corbel"/>
              </a:rPr>
              <a:t>“Were There Not Ten Cleansed?”</a:t>
            </a:r>
            <a:endParaRPr lang="en-US" sz="52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00" y="1958945"/>
            <a:ext cx="6943799" cy="1931927"/>
          </a:xfrm>
        </p:spPr>
        <p:txBody>
          <a:bodyPr>
            <a:normAutofit/>
          </a:bodyPr>
          <a:lstStyle/>
          <a:p>
            <a:pPr marL="338138" indent="-338138">
              <a:spcAft>
                <a:spcPts val="600"/>
              </a:spcAft>
            </a:pPr>
            <a:r>
              <a:rPr lang="en-US" b="1" dirty="0" smtClean="0">
                <a:latin typeface="Corbel"/>
                <a:cs typeface="Corbel"/>
              </a:rPr>
              <a:t>Ingratitude is a characteristic of the unbelieving (Rom. 1:20-21).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30167" y="3107293"/>
            <a:ext cx="6584136" cy="1850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00050" lvl="1" indent="-400050">
              <a:buFont typeface="Arial"/>
              <a:buChar char="•"/>
            </a:pPr>
            <a:r>
              <a:rPr lang="en-US" sz="3200" b="1" dirty="0" smtClean="0">
                <a:latin typeface="Corbel"/>
                <a:cs typeface="Corbel"/>
              </a:rPr>
              <a:t>Thankfulness truly acknowledges God’s authority (Ps. 107:17-22; 136:1-26).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05200" y="4724400"/>
            <a:ext cx="5181122" cy="1936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04813" indent="-404813">
              <a:buFont typeface="Arial"/>
              <a:buChar char="•"/>
            </a:pPr>
            <a:r>
              <a:rPr lang="en-US" sz="2900" i="1" dirty="0" smtClean="0">
                <a:latin typeface="Corbel"/>
                <a:cs typeface="Corbel"/>
              </a:rPr>
              <a:t>The nine called Him “Master”—Did they really see Him as their Master?</a:t>
            </a:r>
            <a:endParaRPr lang="en-US" sz="2900" i="1" dirty="0">
              <a:latin typeface="Corbel"/>
              <a:cs typeface="Corbe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768" y="274637"/>
            <a:ext cx="7214032" cy="13255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200" b="1" dirty="0" smtClean="0">
                <a:latin typeface="Corbel"/>
                <a:cs typeface="Corbel"/>
              </a:rPr>
              <a:t>Lessons</a:t>
            </a:r>
            <a:endParaRPr lang="en-US" sz="62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00" y="1600200"/>
            <a:ext cx="6943799" cy="1931927"/>
          </a:xfrm>
        </p:spPr>
        <p:txBody>
          <a:bodyPr>
            <a:normAutofit/>
          </a:bodyPr>
          <a:lstStyle/>
          <a:p>
            <a:pPr marL="338138" indent="-338138">
              <a:spcAft>
                <a:spcPts val="600"/>
              </a:spcAft>
            </a:pPr>
            <a:r>
              <a:rPr lang="en-US" b="1" dirty="0" smtClean="0">
                <a:latin typeface="Corbel"/>
                <a:cs typeface="Corbel"/>
              </a:rPr>
              <a:t>Don’t prejudge who will truly follow Jesus and who won’t (Matt. 8:10-13).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30167" y="2748548"/>
            <a:ext cx="6584136" cy="1850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00050" lvl="1" indent="-400050">
              <a:buFont typeface="Arial"/>
              <a:buChar char="•"/>
            </a:pPr>
            <a:r>
              <a:rPr lang="en-US" sz="3200" b="1" dirty="0" smtClean="0">
                <a:latin typeface="Corbel"/>
                <a:cs typeface="Corbel"/>
              </a:rPr>
              <a:t>Don’t let your glory to God end at the cleansing (2 Pet. 1:5-11; 2:19-22).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4267200"/>
            <a:ext cx="5895521" cy="1936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04813" indent="-404813">
              <a:buFont typeface="Arial"/>
              <a:buChar char="•"/>
            </a:pPr>
            <a:r>
              <a:rPr lang="en-US" sz="3200" b="1" dirty="0" smtClean="0">
                <a:latin typeface="Corbel"/>
                <a:cs typeface="Corbel"/>
              </a:rPr>
              <a:t>The thankful worship God (Luke 17:15; Ps. 100:4-5).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93900" y="5333664"/>
            <a:ext cx="5120404" cy="1299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04813" indent="-404813">
              <a:buFont typeface="Arial"/>
              <a:buChar char="•"/>
            </a:pPr>
            <a:r>
              <a:rPr lang="en-US" sz="3200" b="1" dirty="0" smtClean="0">
                <a:latin typeface="Corbel"/>
                <a:cs typeface="Corbel"/>
              </a:rPr>
              <a:t>True faith is thankful (Luke 17:19; Col. 2:6-7).</a:t>
            </a:r>
            <a:endParaRPr lang="en-US" sz="3200" b="1" dirty="0">
              <a:latin typeface="Corbel"/>
              <a:cs typeface="Corbe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768" y="274637"/>
            <a:ext cx="7214032" cy="1325563"/>
          </a:xfrm>
        </p:spPr>
        <p:txBody>
          <a:bodyPr>
            <a:noAutofit/>
          </a:bodyPr>
          <a:lstStyle/>
          <a:p>
            <a:r>
              <a:rPr lang="en-US" sz="6500" b="1" dirty="0" smtClean="0">
                <a:latin typeface="Corbel"/>
                <a:cs typeface="Corbel"/>
              </a:rPr>
              <a:t>Colossians 3:15</a:t>
            </a:r>
            <a:endParaRPr lang="en-US" sz="65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01" y="2350735"/>
            <a:ext cx="6943799" cy="229067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3700" dirty="0" smtClean="0">
                <a:latin typeface="Corbel"/>
                <a:cs typeface="Corbel"/>
              </a:rPr>
              <a:t>…let the peace of God rule in your hearts, to which also you were called in one body; and be thankful.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745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Luke 17:11-14</vt:lpstr>
      <vt:lpstr>Luke 17:11-14</vt:lpstr>
      <vt:lpstr>Luke 17:11-14</vt:lpstr>
      <vt:lpstr>Luke 17:11-14</vt:lpstr>
      <vt:lpstr>Luke 17:15-19</vt:lpstr>
      <vt:lpstr>“Were There Not Ten Cleansed?”</vt:lpstr>
      <vt:lpstr>“Were There Not Ten Cleansed?”</vt:lpstr>
      <vt:lpstr>Lessons</vt:lpstr>
      <vt:lpstr>Colossians 3:15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</cp:revision>
  <dcterms:created xsi:type="dcterms:W3CDTF">2019-04-24T16:48:20Z</dcterms:created>
  <dcterms:modified xsi:type="dcterms:W3CDTF">2019-04-24T16:49:16Z</dcterms:modified>
</cp:coreProperties>
</file>