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06134-8F68-A24D-9E4B-CD8D83ADABF2}" type="datetimeFigureOut">
              <a:rPr lang="en-US" smtClean="0"/>
              <a:pPr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4A933-CC37-CD49-A05C-B79D318D2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 bright="-11000" contrast="-19000"/>
          </a:blip>
          <a:stretch>
            <a:fillRect/>
          </a:stretch>
        </p:blipFill>
        <p:spPr>
          <a:xfrm>
            <a:off x="0" y="0"/>
            <a:ext cx="915028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alphaModFix/>
            <a:lum bright="-9000"/>
          </a:blip>
          <a:srcRect l="3243" t="4438" r="3679" b="30896"/>
          <a:stretch>
            <a:fillRect/>
          </a:stretch>
        </p:blipFill>
        <p:spPr>
          <a:xfrm>
            <a:off x="0" y="0"/>
            <a:ext cx="9144000" cy="2824835"/>
          </a:xfrm>
          <a:prstGeom prst="rect">
            <a:avLst/>
          </a:prstGeom>
          <a:effectLst>
            <a:outerShdw blurRad="127000" dist="101600" dir="5100000">
              <a:srgbClr val="000000">
                <a:alpha val="43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024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83994"/>
            <a:ext cx="8229600" cy="3498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6900" b="1" kern="1200" cap="none" spc="0">
          <a:ln>
            <a:noFill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Transfiguration</a:t>
            </a:r>
            <a:b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17:1-8</a:t>
            </a:r>
            <a:endParaRPr lang="en-US" sz="360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500" dirty="0" smtClean="0"/>
              <a:t>Context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After Peter’s confession (Matt. 16:18)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Up on the mountain to pray (Luke 9:28).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Three at house of </a:t>
            </a:r>
            <a:r>
              <a:rPr lang="en-US" sz="3500" dirty="0" err="1" smtClean="0"/>
              <a:t>Jairus</a:t>
            </a:r>
            <a:r>
              <a:rPr lang="en-US" sz="3500" dirty="0" smtClean="0"/>
              <a:t> (Mark 5:37) in Gethsemane (Matt. 26:36).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Transfiguration</a:t>
            </a:r>
            <a:b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17:1-8</a:t>
            </a:r>
            <a:endParaRPr lang="en-US" sz="360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600" dirty="0" smtClean="0"/>
              <a:t>The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Disciples slept, Jesus prayed (Luke 9:32).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Jesus’ radiance (Matt. 17:2; Mark 9:3; Luke 9:29; cf. Heb. 1:1-3).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 Moses and Elijah (Luke 16:16, 29, 31). Discussion (Luke 9:31).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Transfiguration</a:t>
            </a:r>
            <a:b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17:1-8</a:t>
            </a:r>
            <a:endParaRPr lang="en-US" sz="360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600" dirty="0" smtClean="0"/>
              <a:t>Peter’s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Three tabernacles (Matt. 17:4).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Fear, uncertainty (Mark 9:6; Jas. 1:19).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Transfiguration</a:t>
            </a:r>
            <a:b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17:1-8</a:t>
            </a:r>
            <a:endParaRPr lang="en-US" sz="360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600" dirty="0" smtClean="0"/>
              <a:t>The Voice from Heaven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“This is My Beloved Son” (Matt. 17:5a; cf. Matt. 3:17).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“Hear Him” (Matt. 17:5b; Deut. 18:15-19; Heb. 12:25).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Transfiguration</a:t>
            </a:r>
            <a:br>
              <a:rPr lang="en-US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Matthew 17:1-8</a:t>
            </a:r>
            <a:endParaRPr lang="en-US" sz="360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300" dirty="0" smtClean="0"/>
              <a:t>Lessons from the Transfiguration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The gospel is superior to Mosaic Law.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There is a time to speak and a time to listen.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Jesus reveals a glimpse of heaven.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272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Transfiguration Matthew 17:1-8</vt:lpstr>
      <vt:lpstr>The Transfiguration Matthew 17:1-8</vt:lpstr>
      <vt:lpstr>The Transfiguration Matthew 17:1-8</vt:lpstr>
      <vt:lpstr>The Transfiguration Matthew 17:1-8</vt:lpstr>
      <vt:lpstr>The Transfiguration Matthew 17:1-8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4</cp:revision>
  <dcterms:created xsi:type="dcterms:W3CDTF">2019-03-04T03:25:33Z</dcterms:created>
  <dcterms:modified xsi:type="dcterms:W3CDTF">2019-03-04T03:25:44Z</dcterms:modified>
</cp:coreProperties>
</file>