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docProps/custom.xml" ContentType="application/vnd.openxmlformats-officedocument.custom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7BEAEFE-29CD-A845-A3D2-4549CC002B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2676670-8999-7B4B-9ED3-2D4F47C1B4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78B73AC-3D5B-534C-A4C3-43E1C675F2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D84A894-C308-164D-A858-297D9B3BFC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1E1858-3230-5147-85AD-2D8A7FCE90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0C2AC13-1E95-1C46-9524-4E1F6D35B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E00663A-6E83-3743-847E-CF8053669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CC3BFFE-D4A1-1F45-8CA0-5741128786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41DA489-CA01-D743-A59B-D748638050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B38867E-CFB4-0D4E-800E-547C57ED9D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B07B34-6E97-3C43-BB73-E3E520950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1FAA3F-B5AF-A743-B31C-4E73140302B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C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FFCC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FFCC"/>
        </a:buClr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latin typeface="Calibri"/>
                <a:cs typeface="Calibri"/>
              </a:rPr>
              <a:t>Three Types of Believers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2763" indent="-512763">
              <a:buFontTx/>
              <a:buNone/>
            </a:pPr>
            <a:r>
              <a:rPr lang="en-US" sz="3600" b="1" dirty="0">
                <a:latin typeface="Calibri"/>
                <a:cs typeface="Calibri"/>
              </a:rPr>
              <a:t>I.  Those Who </a:t>
            </a:r>
            <a:r>
              <a:rPr lang="en-US" sz="3600" b="1" dirty="0" smtClean="0">
                <a:latin typeface="Calibri"/>
                <a:cs typeface="Calibri"/>
              </a:rPr>
              <a:t>Believe, but </a:t>
            </a:r>
            <a:r>
              <a:rPr lang="en-US" sz="3600" b="1" dirty="0">
                <a:latin typeface="Calibri"/>
                <a:cs typeface="Calibri"/>
              </a:rPr>
              <a:t>Do Nothing About It.</a:t>
            </a:r>
            <a:endParaRPr lang="en-US" b="1" dirty="0">
              <a:latin typeface="Calibri"/>
              <a:cs typeface="Calibri"/>
            </a:endParaRPr>
          </a:p>
          <a:p>
            <a:pPr marL="973138" lvl="1" indent="-515938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A.  Those who did not receive Him               (John 1:11-13).</a:t>
            </a:r>
          </a:p>
          <a:p>
            <a:pPr marL="973138" lvl="1" indent="-515938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B.  Those who would not confess Him (John 12:42, 43; Acts 26:27-28; 24:24-27).</a:t>
            </a:r>
          </a:p>
          <a:p>
            <a:pPr marL="973138" lvl="1" indent="-515938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C.  Those who do not obey the gospel              (1 Peter 4:17-18).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latin typeface="Calibri"/>
                <a:cs typeface="Calibri"/>
              </a:rPr>
              <a:t>Three Types of Believers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6738" indent="-566738">
              <a:buFontTx/>
              <a:buNone/>
            </a:pPr>
            <a:r>
              <a:rPr lang="en-US" sz="3600" b="1" dirty="0">
                <a:latin typeface="Calibri"/>
                <a:cs typeface="Calibri"/>
              </a:rPr>
              <a:t>II.  Those</a:t>
            </a:r>
            <a:r>
              <a:rPr lang="en-US" sz="3600" b="1" dirty="0" smtClean="0">
                <a:latin typeface="Calibri"/>
                <a:cs typeface="Calibri"/>
              </a:rPr>
              <a:t> Who </a:t>
            </a:r>
            <a:r>
              <a:rPr lang="en-US" sz="3600" b="1" dirty="0">
                <a:latin typeface="Calibri"/>
                <a:cs typeface="Calibri"/>
              </a:rPr>
              <a:t>Work,</a:t>
            </a:r>
            <a:r>
              <a:rPr lang="en-US" sz="3600" b="1" dirty="0" smtClean="0">
                <a:latin typeface="Calibri"/>
                <a:cs typeface="Calibri"/>
              </a:rPr>
              <a:t> but </a:t>
            </a:r>
            <a:r>
              <a:rPr lang="en-US" sz="3600" b="1" dirty="0">
                <a:latin typeface="Calibri"/>
                <a:cs typeface="Calibri"/>
              </a:rPr>
              <a:t>Believe the Wrong </a:t>
            </a:r>
            <a:r>
              <a:rPr lang="en-US" sz="3600" b="1" dirty="0" smtClean="0">
                <a:latin typeface="Calibri"/>
                <a:cs typeface="Calibri"/>
              </a:rPr>
              <a:t>Things.</a:t>
            </a:r>
            <a:endParaRPr lang="en-US" b="1" dirty="0">
              <a:latin typeface="Calibri"/>
              <a:cs typeface="Calibri"/>
            </a:endParaRPr>
          </a:p>
          <a:p>
            <a:pPr marL="1089025" lvl="1" indent="-631825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A.  Those ignorant of God’s righteousness               (Romans 10:1-4; 1:16).</a:t>
            </a:r>
          </a:p>
          <a:p>
            <a:pPr marL="1089025" lvl="1" indent="-631825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B.  Those practicing error (Rev. 22:15).</a:t>
            </a:r>
          </a:p>
          <a:p>
            <a:pPr marL="1431925" lvl="2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1.  Saul (Acts 8:1-3; 9:1-5).</a:t>
            </a:r>
          </a:p>
          <a:p>
            <a:pPr marL="1431925" lvl="2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2.  The Ephesians (Acts 19:1-6).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latin typeface="Calibri"/>
                <a:cs typeface="Calibri"/>
              </a:rPr>
              <a:t>Three Types of Believers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8975" indent="-688975">
              <a:buFontTx/>
              <a:buNone/>
            </a:pPr>
            <a:r>
              <a:rPr lang="en-US" sz="3600" b="1" dirty="0">
                <a:latin typeface="Calibri"/>
                <a:cs typeface="Calibri"/>
              </a:rPr>
              <a:t>III.  Those</a:t>
            </a:r>
            <a:r>
              <a:rPr lang="en-US" sz="3600" b="1" dirty="0" smtClean="0">
                <a:latin typeface="Calibri"/>
                <a:cs typeface="Calibri"/>
              </a:rPr>
              <a:t> Who </a:t>
            </a:r>
            <a:r>
              <a:rPr lang="en-US" sz="3600" b="1" dirty="0">
                <a:latin typeface="Calibri"/>
                <a:cs typeface="Calibri"/>
              </a:rPr>
              <a:t>Believe the Right </a:t>
            </a:r>
            <a:r>
              <a:rPr lang="en-US" sz="3600" b="1" dirty="0" smtClean="0">
                <a:latin typeface="Calibri"/>
                <a:cs typeface="Calibri"/>
              </a:rPr>
              <a:t>Things </a:t>
            </a:r>
            <a:r>
              <a:rPr lang="en-US" sz="3600" b="1" dirty="0">
                <a:latin typeface="Calibri"/>
                <a:cs typeface="Calibri"/>
              </a:rPr>
              <a:t>and Act Upon</a:t>
            </a:r>
            <a:r>
              <a:rPr lang="en-US" sz="3600" b="1" dirty="0" smtClean="0">
                <a:latin typeface="Calibri"/>
                <a:cs typeface="Calibri"/>
              </a:rPr>
              <a:t> Them.</a:t>
            </a:r>
            <a:endParaRPr lang="en-US" b="1" dirty="0">
              <a:latin typeface="Calibri"/>
              <a:cs typeface="Calibri"/>
            </a:endParaRPr>
          </a:p>
          <a:p>
            <a:pPr marL="973138" lvl="1" indent="-515938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A.  The Jews on Pentecost (Acts 2:36-42).</a:t>
            </a:r>
          </a:p>
          <a:p>
            <a:pPr marL="973138" lvl="1" indent="-515938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B.  The Philippians (Acts 16:25-34; Philippians 1:3-6; 2:12-13</a:t>
            </a:r>
            <a:r>
              <a:rPr lang="en-US" sz="3600" b="1" dirty="0">
                <a:latin typeface="Calibri"/>
                <a:cs typeface="Calibri"/>
              </a:rPr>
              <a:t>).</a:t>
            </a:r>
          </a:p>
          <a:p>
            <a:pPr marL="973138" lvl="1" indent="-515938">
              <a:buFontTx/>
              <a:buNone/>
            </a:pPr>
            <a:r>
              <a:rPr lang="en-US" sz="3200" b="1" dirty="0">
                <a:latin typeface="Calibri"/>
                <a:cs typeface="Calibri"/>
              </a:rPr>
              <a:t>C.  He Who “Lives and Believes” (John 11:25-26).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theme/theme1.xml><?xml version="1.0" encoding="utf-8"?>
<a:theme xmlns:a="http://schemas.openxmlformats.org/drawingml/2006/main" name="10069043">
  <a:themeElements>
    <a:clrScheme name="10069043 2">
      <a:dk1>
        <a:srgbClr val="000000"/>
      </a:dk1>
      <a:lt1>
        <a:srgbClr val="E8C567"/>
      </a:lt1>
      <a:dk2>
        <a:srgbClr val="2B5502"/>
      </a:dk2>
      <a:lt2>
        <a:srgbClr val="777777"/>
      </a:lt2>
      <a:accent1>
        <a:srgbClr val="909082"/>
      </a:accent1>
      <a:accent2>
        <a:srgbClr val="809EA8"/>
      </a:accent2>
      <a:accent3>
        <a:srgbClr val="F2DFB8"/>
      </a:accent3>
      <a:accent4>
        <a:srgbClr val="0000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1006904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0069043 1">
        <a:dk1>
          <a:srgbClr val="000000"/>
        </a:dk1>
        <a:lt1>
          <a:srgbClr val="E8C567"/>
        </a:lt1>
        <a:dk2>
          <a:srgbClr val="2B5502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2DFB8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069043 2">
        <a:dk1>
          <a:srgbClr val="000000"/>
        </a:dk1>
        <a:lt1>
          <a:srgbClr val="E8C567"/>
        </a:lt1>
        <a:dk2>
          <a:srgbClr val="2B5502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2DFB8"/>
        </a:accent3>
        <a:accent4>
          <a:srgbClr val="0000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10069043</Template>
  <TotalTime>37</TotalTime>
  <Words>238</Words>
  <Application>Microsoft Macintosh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10069043</vt:lpstr>
      <vt:lpstr>Three Types of Believers</vt:lpstr>
      <vt:lpstr>Three Types of Believers</vt:lpstr>
      <vt:lpstr>Three Types of Believers</vt:lpstr>
    </vt:vector>
  </TitlesOfParts>
  <Manager/>
  <Company> 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 13:32-39</dc:title>
  <dc:subject/>
  <dc:creator> </dc:creator>
  <cp:keywords/>
  <dc:description/>
  <cp:lastModifiedBy>Kyle Pope</cp:lastModifiedBy>
  <cp:revision>8</cp:revision>
  <dcterms:created xsi:type="dcterms:W3CDTF">2019-08-23T16:11:32Z</dcterms:created>
  <dcterms:modified xsi:type="dcterms:W3CDTF">2019-08-23T16:11:39Z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TC100690431033</vt:lpwstr>
  </property>
</Properties>
</file>