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Papyrus" panose="020B0602040200020303" pitchFamily="34" charset="77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60"/>
  </p:normalViewPr>
  <p:slideViewPr>
    <p:cSldViewPr>
      <p:cViewPr>
        <p:scale>
          <a:sx n="92" d="100"/>
          <a:sy n="92" d="100"/>
        </p:scale>
        <p:origin x="11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2947-7FD9-4495-BD21-18827C9520AF}" type="datetimeFigureOut">
              <a:rPr lang="en-US" smtClean="0"/>
              <a:pPr/>
              <a:t>12/28/19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CB72E-9BCF-4562-9056-A365394A6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524000"/>
            <a:ext cx="3657600" cy="4953000"/>
            <a:chOff x="4114800" y="0"/>
            <a:chExt cx="4114800" cy="5410200"/>
          </a:xfrm>
        </p:grpSpPr>
        <p:pic>
          <p:nvPicPr>
            <p:cNvPr id="9" name="Picture 8" descr="lighted path.jpg"/>
            <p:cNvPicPr>
              <a:picLocks noChangeAspect="1"/>
            </p:cNvPicPr>
            <p:nvPr userDrawn="1"/>
          </p:nvPicPr>
          <p:blipFill>
            <a:blip r:embed="rId13" cstate="print"/>
            <a:srcRect l="15708" r="15326"/>
            <a:stretch>
              <a:fillRect/>
            </a:stretch>
          </p:blipFill>
          <p:spPr>
            <a:xfrm>
              <a:off x="4114800" y="0"/>
              <a:ext cx="4114800" cy="5410200"/>
            </a:xfrm>
            <a:prstGeom prst="rect">
              <a:avLst/>
            </a:prstGeom>
          </p:spPr>
        </p:pic>
        <p:pic>
          <p:nvPicPr>
            <p:cNvPr id="7" name="Picture 6" descr="1386-0905-2920-0025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5000" y="2514600"/>
              <a:ext cx="914400" cy="2612571"/>
            </a:xfrm>
            <a:prstGeom prst="rect">
              <a:avLst/>
            </a:prstGeom>
            <a:effectLst>
              <a:reflection blurRad="6350" stA="50000" endA="300" endPos="90000" dir="5400000" sy="-100000" algn="bl" rotWithShape="0"/>
            </a:effec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1676400"/>
            <a:ext cx="5029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477000"/>
            <a:ext cx="3657600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Papyru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00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00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00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00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00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Walking in the Light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“If we say we have fellowship with Him…” </a:t>
            </a:r>
            <a:r>
              <a:rPr lang="en-US" sz="2400" dirty="0"/>
              <a:t>(1 John 1:6a; Matt. 7:21-23). 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/>
              <a:t>“…And walk in darkness” </a:t>
            </a:r>
            <a:r>
              <a:rPr lang="en-US" sz="2400" dirty="0"/>
              <a:t>(1:6b; Eph. 5:3-12).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sz="2400" dirty="0"/>
              <a:t>“…We lie and do not practice the truth” (1:6c; Rev. 22:14-15).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Walking in the Light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dirty="0"/>
              <a:t>“If  walk in the light…” </a:t>
            </a:r>
            <a:r>
              <a:rPr lang="en-US" sz="2400" dirty="0"/>
              <a:t>(1 John 1:7a). 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/>
              <a:t>“…As He is in the light” </a:t>
            </a:r>
            <a:r>
              <a:rPr lang="en-US" sz="2400" dirty="0"/>
              <a:t>(1:7b; Jn. 1:1-9).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/>
              <a:t>“…We have fellow-ship with one another” </a:t>
            </a:r>
            <a:r>
              <a:rPr lang="en-US" sz="2400" dirty="0"/>
              <a:t>(1:7c; 1:3; Rom. 12:10-11).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Walking in the Light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dirty="0"/>
              <a:t>“If  walk in the light…” </a:t>
            </a:r>
            <a:r>
              <a:rPr lang="en-US" sz="2400" dirty="0"/>
              <a:t>(1 John 1:7a). </a:t>
            </a:r>
          </a:p>
          <a:p>
            <a:pPr marL="971550" lvl="1" indent="-571500">
              <a:buFont typeface="+mj-lt"/>
              <a:buAutoNum type="alphaUcPeriod" startAt="3"/>
            </a:pPr>
            <a:r>
              <a:rPr lang="en-US" dirty="0"/>
              <a:t>“…And the blood of Jesus cleanses us from all sin” </a:t>
            </a:r>
            <a:r>
              <a:rPr lang="en-US" sz="2400" dirty="0"/>
              <a:t>(1:7d;            1 John  2:12). </a:t>
            </a:r>
            <a:endParaRPr lang="en-US" dirty="0"/>
          </a:p>
          <a:p>
            <a:pPr marL="971550" lvl="1" indent="-571500">
              <a:buFont typeface="+mj-lt"/>
              <a:buAutoNum type="alphaUcPeriod" startAt="3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Walking in the Light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dirty="0"/>
              <a:t>“If  we say that we have no sin…” </a:t>
            </a:r>
            <a:r>
              <a:rPr lang="en-US" sz="2400" dirty="0"/>
              <a:t>(1:8a). 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/>
              <a:t>“…We deceive ourselves” </a:t>
            </a:r>
            <a:r>
              <a:rPr lang="en-US" sz="2400" dirty="0"/>
              <a:t>(1:8b).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/>
              <a:t>“…And the truth is not in us” </a:t>
            </a:r>
            <a:r>
              <a:rPr lang="en-US" sz="2400" dirty="0"/>
              <a:t>(1:8c;             1 Pet. 1:22-23).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Walking in the Light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dirty="0"/>
              <a:t>“If  we confess our sins…” </a:t>
            </a:r>
            <a:r>
              <a:rPr lang="en-US" sz="2400" dirty="0"/>
              <a:t>(1:9a). 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/>
              <a:t>“…He is faithful and just” </a:t>
            </a:r>
            <a:r>
              <a:rPr lang="en-US" sz="2400" dirty="0"/>
              <a:t>(1:9b).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/>
              <a:t>“…To forgive our sins” </a:t>
            </a:r>
            <a:r>
              <a:rPr lang="en-US" sz="2400" dirty="0"/>
              <a:t>(1:9c; Col. 1:13-14; 1 Pet. 1:17-19).</a:t>
            </a:r>
            <a:endParaRPr lang="en-US" dirty="0"/>
          </a:p>
          <a:p>
            <a:pPr marL="971550" lvl="1" indent="-571500">
              <a:buFont typeface="+mj-lt"/>
              <a:buAutoNum type="alphaUcPeriod"/>
            </a:pPr>
            <a:r>
              <a:rPr lang="en-US" sz="2400" spc="-100" dirty="0"/>
              <a:t>“…And to cleanse us from all unrighteousness” (1:9d;  </a:t>
            </a:r>
            <a:r>
              <a:rPr lang="en-US" sz="2400" dirty="0"/>
              <a:t>Rev. 7:13-14; Acts 8:20-23).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239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Georgia</vt:lpstr>
      <vt:lpstr>Calibri</vt:lpstr>
      <vt:lpstr>Arial</vt:lpstr>
      <vt:lpstr>Papyrus</vt:lpstr>
      <vt:lpstr>Office Theme</vt:lpstr>
      <vt:lpstr>Walking in the Light </vt:lpstr>
      <vt:lpstr>Walking in the Light </vt:lpstr>
      <vt:lpstr>Walking in the Light </vt:lpstr>
      <vt:lpstr>Walking in the Light </vt:lpstr>
      <vt:lpstr>Walking in the Light </vt:lpstr>
    </vt:vector>
  </TitlesOfParts>
  <Company>Olsen Park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in the Light </dc:title>
  <dc:creator>OlsenParkLaptop</dc:creator>
  <cp:lastModifiedBy>Kyle Pope</cp:lastModifiedBy>
  <cp:revision>4</cp:revision>
  <dcterms:created xsi:type="dcterms:W3CDTF">2011-10-30T18:20:30Z</dcterms:created>
  <dcterms:modified xsi:type="dcterms:W3CDTF">2019-12-29T05:47:38Z</dcterms:modified>
</cp:coreProperties>
</file>