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autoCompressPictures="0">
  <p:sldMasterIdLst>
    <p:sldMasterId id="2147483660" r:id="rId1"/>
  </p:sldMasterIdLst>
  <p:sldIdLst>
    <p:sldId id="257" r:id="rId2"/>
    <p:sldId id="258" r:id="rId3"/>
    <p:sldId id="259" r:id="rId4"/>
  </p:sldIdLst>
  <p:sldSz cx="9144000" cy="6858000" type="screen4x3"/>
  <p:notesSz cx="6858000" cy="9144000"/>
  <p:embeddedFontLst>
    <p:embeddedFont>
      <p:font typeface="Arial Narrow" panose="020B0604020202020204" pitchFamily="34" charset="0"/>
      <p:regular r:id="rId5"/>
      <p:bold r:id="rId6"/>
      <p:italic r:id="rId7"/>
      <p:boldItalic r:id="rId8"/>
    </p:embeddedFont>
    <p:embeddedFont>
      <p:font typeface="Calisto MT" panose="02040603050505030304" pitchFamily="18" charset="77"/>
      <p:regular r:id="rId9"/>
      <p:bold r:id="rId10"/>
      <p:italic r:id="rId11"/>
      <p:boldItalic r:id="rId12"/>
    </p:embeddedFont>
    <p:embeddedFont>
      <p:font typeface="Perpetua Titling MT" panose="02020502060505020804" pitchFamily="18" charset="77"/>
      <p:regular r:id="rId13"/>
      <p:bold r:id="rId14"/>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06" autoAdjust="0"/>
    <p:restoredTop sz="94660" autoAdjust="0"/>
  </p:normalViewPr>
  <p:slideViewPr>
    <p:cSldViewPr snapToGrid="0" snapToObjects="1">
      <p:cViewPr varScale="1">
        <p:scale>
          <a:sx n="85" d="100"/>
          <a:sy n="85" d="100"/>
        </p:scale>
        <p:origin x="1336" y="184"/>
      </p:cViewPr>
      <p:guideLst>
        <p:guide orient="horz" pos="2160"/>
        <p:guide pos="2880"/>
      </p:guideLst>
    </p:cSldViewPr>
  </p:slideViewPr>
  <p:outlineViewPr>
    <p:cViewPr>
      <p:scale>
        <a:sx n="33" d="100"/>
        <a:sy n="33" d="100"/>
      </p:scale>
      <p:origin x="42" y="264"/>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4.fntdata"/><Relationship Id="rId13" Type="http://schemas.openxmlformats.org/officeDocument/2006/relationships/font" Target="fonts/font9.fntdata"/><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font" Target="fonts/font3.fntdata"/><Relationship Id="rId12" Type="http://schemas.openxmlformats.org/officeDocument/2006/relationships/font" Target="fonts/font8.fntdata"/><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font" Target="fonts/font2.fntdata"/><Relationship Id="rId11" Type="http://schemas.openxmlformats.org/officeDocument/2006/relationships/font" Target="fonts/font7.fntdata"/><Relationship Id="rId5" Type="http://schemas.openxmlformats.org/officeDocument/2006/relationships/font" Target="fonts/font1.fntdata"/><Relationship Id="rId15" Type="http://schemas.openxmlformats.org/officeDocument/2006/relationships/presProps" Target="presProps.xml"/><Relationship Id="rId10" Type="http://schemas.openxmlformats.org/officeDocument/2006/relationships/font" Target="fonts/font6.fntdata"/><Relationship Id="rId4" Type="http://schemas.openxmlformats.org/officeDocument/2006/relationships/slide" Target="slides/slide3.xml"/><Relationship Id="rId9" Type="http://schemas.openxmlformats.org/officeDocument/2006/relationships/font" Target="fonts/font5.fntdata"/><Relationship Id="rId14" Type="http://schemas.openxmlformats.org/officeDocument/2006/relationships/font" Target="fonts/font10.fntdata"/></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Overlay-FullBackground.jpg"/>
          <p:cNvPicPr>
            <a:picLocks noChangeAspect="1"/>
          </p:cNvPicPr>
          <p:nvPr/>
        </p:nvPicPr>
        <p:blipFill>
          <a:blip r:embed="rId2"/>
          <a:srcRect t="50000"/>
          <a:stretch>
            <a:fillRect/>
          </a:stretch>
        </p:blipFill>
        <p:spPr>
          <a:xfrm>
            <a:off x="0" y="3429000"/>
            <a:ext cx="9144000" cy="3429000"/>
          </a:xfrm>
          <a:prstGeom prst="rect">
            <a:avLst/>
          </a:prstGeom>
        </p:spPr>
      </p:pic>
      <p:sp>
        <p:nvSpPr>
          <p:cNvPr id="2" name="Title 1"/>
          <p:cNvSpPr>
            <a:spLocks noGrp="1"/>
          </p:cNvSpPr>
          <p:nvPr>
            <p:ph type="ctrTitle"/>
          </p:nvPr>
        </p:nvSpPr>
        <p:spPr>
          <a:xfrm>
            <a:off x="779463" y="1918447"/>
            <a:ext cx="7583488" cy="1470025"/>
          </a:xfrm>
        </p:spPr>
        <p:txBody>
          <a:bodyPr anchor="b" anchorCtr="0"/>
          <a:lstStyle/>
          <a:p>
            <a:r>
              <a:rPr lang="en-US"/>
              <a:t>Click to edit Master title style</a:t>
            </a:r>
            <a:endParaRPr/>
          </a:p>
        </p:txBody>
      </p:sp>
      <p:sp>
        <p:nvSpPr>
          <p:cNvPr id="3" name="Subtitle 2"/>
          <p:cNvSpPr>
            <a:spLocks noGrp="1"/>
          </p:cNvSpPr>
          <p:nvPr>
            <p:ph type="subTitle" idx="1"/>
          </p:nvPr>
        </p:nvSpPr>
        <p:spPr>
          <a:xfrm>
            <a:off x="779463" y="3478306"/>
            <a:ext cx="7583487" cy="1752600"/>
          </a:xfrm>
        </p:spPr>
        <p:txBody>
          <a:bodyPr>
            <a:normAutofit/>
          </a:bodyPr>
          <a:lstStyle>
            <a:lvl1pPr marL="0" indent="0" algn="ctr">
              <a:spcBef>
                <a:spcPts val="600"/>
              </a:spcBef>
              <a:buNone/>
              <a:defRPr sz="1800">
                <a:solidFill>
                  <a:schemeClr val="bg2"/>
                </a:solidFill>
                <a:effectLst>
                  <a:outerShdw blurRad="63500" dir="2700000" algn="tl" rotWithShape="0">
                    <a:schemeClr val="tx1">
                      <a:alpha val="40000"/>
                    </a:scheme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4" name="Date Placeholder 3"/>
          <p:cNvSpPr>
            <a:spLocks noGrp="1"/>
          </p:cNvSpPr>
          <p:nvPr>
            <p:ph type="dt" sz="half" idx="10"/>
          </p:nvPr>
        </p:nvSpPr>
        <p:spPr/>
        <p:txBody>
          <a:bodyPr/>
          <a:lstStyle/>
          <a:p>
            <a:fld id="{7A139893-2DFB-480A-A69D-6E234B7EDDE9}" type="datetimeFigureOut">
              <a:rPr lang="en-US" smtClean="0"/>
              <a:pPr/>
              <a:t>11/22/19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8D81D1-1451-49EB-AF10-3171CF48B68B}" type="slidenum">
              <a:rPr lang="en-US" smtClean="0"/>
              <a:pPr/>
              <a:t>‹#›</a:t>
            </a:fld>
            <a:endParaRPr lang="en-US"/>
          </a:p>
        </p:txBody>
      </p:sp>
      <p:pic>
        <p:nvPicPr>
          <p:cNvPr id="7" name="Picture 6" descr="overlay-ruleShadow.png"/>
          <p:cNvPicPr>
            <a:picLocks noChangeAspect="1"/>
          </p:cNvPicPr>
          <p:nvPr/>
        </p:nvPicPr>
        <p:blipFill>
          <a:blip r:embed="rId3"/>
          <a:stretch>
            <a:fillRect/>
          </a:stretch>
        </p:blipFill>
        <p:spPr>
          <a:xfrm>
            <a:off x="0" y="3303984"/>
            <a:ext cx="9144000" cy="125016"/>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Overlay-FullBackground.jpg"/>
          <p:cNvPicPr>
            <a:picLocks noChangeAspect="1"/>
          </p:cNvPicPr>
          <p:nvPr/>
        </p:nvPicPr>
        <p:blipFill>
          <a:blip r:embed="rId2"/>
          <a:srcRect l="50000"/>
          <a:stretch>
            <a:fillRect/>
          </a:stretch>
        </p:blipFill>
        <p:spPr>
          <a:xfrm>
            <a:off x="4572000" y="4482"/>
            <a:ext cx="4572000" cy="6858000"/>
          </a:xfrm>
          <a:prstGeom prst="rect">
            <a:avLst/>
          </a:prstGeom>
          <a:noFill/>
          <a:ln>
            <a:noFill/>
          </a:ln>
        </p:spPr>
      </p:pic>
      <p:pic>
        <p:nvPicPr>
          <p:cNvPr id="9" name="Picture 8" descr="overlay-ruleShadow.png"/>
          <p:cNvPicPr>
            <a:picLocks noChangeAspect="1"/>
          </p:cNvPicPr>
          <p:nvPr/>
        </p:nvPicPr>
        <p:blipFill>
          <a:blip r:embed="rId3"/>
          <a:srcRect r="25031"/>
          <a:stretch>
            <a:fillRect/>
          </a:stretch>
        </p:blipFill>
        <p:spPr>
          <a:xfrm rot="16200000">
            <a:off x="1086391" y="3365075"/>
            <a:ext cx="6855164" cy="125016"/>
          </a:xfrm>
          <a:prstGeom prst="rect">
            <a:avLst/>
          </a:prstGeom>
        </p:spPr>
      </p:pic>
      <p:sp>
        <p:nvSpPr>
          <p:cNvPr id="2" name="Title 1"/>
          <p:cNvSpPr>
            <a:spLocks noGrp="1"/>
          </p:cNvSpPr>
          <p:nvPr>
            <p:ph type="title"/>
          </p:nvPr>
        </p:nvSpPr>
        <p:spPr>
          <a:xfrm>
            <a:off x="301752" y="274320"/>
            <a:ext cx="3959352" cy="1691640"/>
          </a:xfrm>
        </p:spPr>
        <p:txBody>
          <a:bodyPr vert="horz" lIns="91440" tIns="45720" rIns="91440" bIns="45720" rtlCol="0" anchor="b" anchorCtr="0">
            <a:noAutofit/>
          </a:bodyPr>
          <a:lstStyle>
            <a:lvl1pPr marL="0" algn="ctr" defTabSz="914400" rtl="0" eaLnBrk="1" latinLnBrk="0" hangingPunct="1">
              <a:spcBef>
                <a:spcPct val="0"/>
              </a:spcBef>
              <a:buNone/>
              <a:defRPr sz="3600" kern="1200">
                <a:solidFill>
                  <a:schemeClr val="tx1"/>
                </a:solidFill>
                <a:effectLst>
                  <a:outerShdw blurRad="50800" dist="12700" dir="2700000" sx="100500" sy="100500" algn="tl" rotWithShape="0">
                    <a:prstClr val="black">
                      <a:alpha val="60000"/>
                    </a:prstClr>
                  </a:outerShdw>
                </a:effectLst>
                <a:latin typeface="+mj-lt"/>
                <a:ea typeface="+mj-ea"/>
                <a:cs typeface="+mj-cs"/>
              </a:defRPr>
            </a:lvl1pPr>
          </a:lstStyle>
          <a:p>
            <a:r>
              <a:rPr lang="en-US"/>
              <a:t>Click to edit Master title style</a:t>
            </a:r>
            <a:endParaRPr/>
          </a:p>
        </p:txBody>
      </p:sp>
      <p:sp>
        <p:nvSpPr>
          <p:cNvPr id="3" name="Picture Placeholder 2"/>
          <p:cNvSpPr>
            <a:spLocks noGrp="1"/>
          </p:cNvSpPr>
          <p:nvPr>
            <p:ph type="pic" idx="1"/>
          </p:nvPr>
        </p:nvSpPr>
        <p:spPr>
          <a:xfrm>
            <a:off x="4864608" y="264907"/>
            <a:ext cx="3959352" cy="6328186"/>
          </a:xfrm>
          <a:solidFill>
            <a:schemeClr val="tx1">
              <a:lumMod val="50000"/>
            </a:schemeClr>
          </a:solidFill>
          <a:effectLst>
            <a:outerShdw blurRad="50800" dir="2700000" algn="tl" rotWithShape="0">
              <a:schemeClr val="tx1">
                <a:alpha val="40000"/>
              </a:schemeClr>
            </a:outerShdw>
          </a:effectLst>
        </p:spPr>
        <p:txBody>
          <a:bodyPr>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301752" y="1970801"/>
            <a:ext cx="3959352" cy="3200400"/>
          </a:xfrm>
          <a:effectLst>
            <a:outerShdw blurRad="50800" dist="38100" dir="2700000" algn="tl" rotWithShape="0">
              <a:prstClr val="black">
                <a:alpha val="40000"/>
              </a:prstClr>
            </a:outerShdw>
          </a:effectLst>
        </p:spPr>
        <p:txBody>
          <a:bodyPr vert="horz" lIns="91440" tIns="45720" rIns="91440" bIns="45720" rtlCol="0" anchor="t" anchorCtr="0">
            <a:normAutofit/>
          </a:bodyPr>
          <a:lstStyle>
            <a:lvl1pPr marL="0" indent="0" algn="ctr">
              <a:lnSpc>
                <a:spcPct val="110000"/>
              </a:lnSpc>
              <a:buNone/>
              <a:defRPr sz="1800" kern="1200">
                <a:solidFill>
                  <a:schemeClr val="tx1"/>
                </a:solidFill>
                <a:effectLst>
                  <a:outerShdw blurRad="38100" dist="12700" dir="2700000" algn="tl" rotWithShape="0">
                    <a:prstClr val="black">
                      <a:alpha val="60000"/>
                    </a:prstClr>
                  </a:outerShdw>
                </a:effectLst>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lnSpc>
                <a:spcPct val="110000"/>
              </a:lnSpc>
              <a:spcBef>
                <a:spcPts val="2000"/>
              </a:spcBef>
              <a:buFont typeface="Calisto MT" pitchFamily="18" charset="0"/>
              <a:buNone/>
            </a:pPr>
            <a:r>
              <a:rPr lang="en-US"/>
              <a:t>Click to edit Master text styles</a:t>
            </a:r>
          </a:p>
        </p:txBody>
      </p:sp>
      <p:sp>
        <p:nvSpPr>
          <p:cNvPr id="5" name="Date Placeholder 4"/>
          <p:cNvSpPr>
            <a:spLocks noGrp="1"/>
          </p:cNvSpPr>
          <p:nvPr>
            <p:ph type="dt" sz="half" idx="10"/>
          </p:nvPr>
        </p:nvSpPr>
        <p:spPr>
          <a:xfrm>
            <a:off x="2670048" y="6356350"/>
            <a:ext cx="1627632" cy="365125"/>
          </a:xfrm>
          <a:effectLst>
            <a:outerShdw blurRad="50800" dist="38100" dir="2700000" algn="tl" rotWithShape="0">
              <a:prstClr val="black">
                <a:alpha val="40000"/>
              </a:prstClr>
            </a:outerShdw>
          </a:effectLst>
        </p:spPr>
        <p:txBody>
          <a:bodyPr vert="horz" lIns="91440" tIns="45720" rIns="91440" bIns="45720" rtlCol="0" anchor="ctr"/>
          <a:lstStyle>
            <a:lvl1pPr marL="0" algn="r" defTabSz="914400" rtl="0" eaLnBrk="1" latinLnBrk="0" hangingPunct="1">
              <a:defRPr sz="1200" kern="1200">
                <a:solidFill>
                  <a:schemeClr val="tx1"/>
                </a:solidFill>
                <a:effectLst>
                  <a:outerShdw blurRad="38100" dist="12700" dir="2700000" algn="tl" rotWithShape="0">
                    <a:prstClr val="black">
                      <a:alpha val="60000"/>
                    </a:prstClr>
                  </a:outerShdw>
                </a:effectLst>
                <a:latin typeface="+mn-lt"/>
                <a:ea typeface="+mn-ea"/>
                <a:cs typeface="+mn-cs"/>
              </a:defRPr>
            </a:lvl1pPr>
          </a:lstStyle>
          <a:p>
            <a:fld id="{7A139893-2DFB-480A-A69D-6E234B7EDDE9}" type="datetimeFigureOut">
              <a:rPr lang="en-US" smtClean="0"/>
              <a:pPr/>
              <a:t>11/22/19</a:t>
            </a:fld>
            <a:endParaRPr lang="en-US"/>
          </a:p>
        </p:txBody>
      </p:sp>
      <p:sp>
        <p:nvSpPr>
          <p:cNvPr id="6" name="Footer Placeholder 5"/>
          <p:cNvSpPr>
            <a:spLocks noGrp="1"/>
          </p:cNvSpPr>
          <p:nvPr>
            <p:ph type="ftr" sz="quarter" idx="11"/>
          </p:nvPr>
        </p:nvSpPr>
        <p:spPr>
          <a:xfrm>
            <a:off x="242047" y="6356350"/>
            <a:ext cx="1892808" cy="365125"/>
          </a:xfrm>
          <a:effectLst>
            <a:outerShdw blurRad="50800" dist="38100" dir="2700000" algn="tl" rotWithShape="0">
              <a:prstClr val="black">
                <a:alpha val="40000"/>
              </a:prstClr>
            </a:outerShdw>
          </a:effectLst>
        </p:spPr>
        <p:txBody>
          <a:bodyPr vert="horz" lIns="91440" tIns="45720" rIns="91440" bIns="45720" rtlCol="0" anchor="ctr"/>
          <a:lstStyle>
            <a:lvl1pPr marL="0" algn="l" defTabSz="914400" rtl="0" eaLnBrk="1" latinLnBrk="0" hangingPunct="1">
              <a:defRPr sz="1200" kern="1200">
                <a:solidFill>
                  <a:schemeClr val="tx1"/>
                </a:solidFill>
                <a:effectLst>
                  <a:outerShdw blurRad="38100" dist="12700" dir="2700000" algn="tl" rotWithShape="0">
                    <a:prstClr val="black">
                      <a:alpha val="6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892808" y="5738129"/>
            <a:ext cx="758952" cy="576072"/>
          </a:xfrm>
        </p:spPr>
        <p:txBody>
          <a:bodyPr vert="horz" lIns="91440" tIns="45720" rIns="91440" bIns="45720" rtlCol="0" anchor="ctr">
            <a:noAutofit/>
          </a:bodyPr>
          <a:lstStyle>
            <a:lvl1pPr marL="0" algn="ctr" defTabSz="914400" rtl="0" eaLnBrk="1" latinLnBrk="0" hangingPunct="1">
              <a:spcBef>
                <a:spcPct val="0"/>
              </a:spcBef>
              <a:defRPr sz="3600" kern="1200">
                <a:solidFill>
                  <a:schemeClr val="tx1"/>
                </a:solidFill>
                <a:effectLst>
                  <a:outerShdw blurRad="50800" dist="12700" dir="2700000" sx="100500" sy="100500" algn="tl" rotWithShape="0">
                    <a:prstClr val="black">
                      <a:alpha val="60000"/>
                    </a:prstClr>
                  </a:outerShdw>
                </a:effectLst>
                <a:latin typeface="+mj-lt"/>
                <a:ea typeface="+mj-ea"/>
                <a:cs typeface="+mj-cs"/>
              </a:defRPr>
            </a:lvl1pPr>
          </a:lstStyle>
          <a:p>
            <a:fld id="{B58D81D1-1451-49EB-AF10-3171CF48B68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pic>
        <p:nvPicPr>
          <p:cNvPr id="8" name="Picture 7" descr="Overlay-FullBackground.jpg"/>
          <p:cNvPicPr>
            <a:picLocks noChangeAspect="1"/>
          </p:cNvPicPr>
          <p:nvPr/>
        </p:nvPicPr>
        <p:blipFill>
          <a:blip r:embed="rId2"/>
          <a:stretch>
            <a:fillRect/>
          </a:stretch>
        </p:blipFill>
        <p:spPr>
          <a:xfrm>
            <a:off x="0" y="4482"/>
            <a:ext cx="9144000" cy="6858000"/>
          </a:xfrm>
          <a:prstGeom prst="rect">
            <a:avLst/>
          </a:prstGeom>
          <a:noFill/>
          <a:ln>
            <a:noFill/>
          </a:ln>
        </p:spPr>
      </p:pic>
      <p:sp>
        <p:nvSpPr>
          <p:cNvPr id="2" name="Title 1"/>
          <p:cNvSpPr>
            <a:spLocks noGrp="1"/>
          </p:cNvSpPr>
          <p:nvPr>
            <p:ph type="title"/>
          </p:nvPr>
        </p:nvSpPr>
        <p:spPr>
          <a:xfrm>
            <a:off x="762000" y="4038600"/>
            <a:ext cx="7620000" cy="990600"/>
          </a:xfrm>
        </p:spPr>
        <p:txBody>
          <a:bodyPr vert="horz" lIns="91440" tIns="45720" rIns="91440" bIns="45720" rtlCol="0" anchor="b" anchorCtr="0">
            <a:normAutofit/>
          </a:bodyPr>
          <a:lstStyle>
            <a:lvl1pPr algn="ctr">
              <a:defRPr sz="3600" kern="1200">
                <a:solidFill>
                  <a:schemeClr val="bg2"/>
                </a:solidFill>
                <a:effectLst>
                  <a:outerShdw blurRad="63500" dir="2700000" algn="tl" rotWithShape="0">
                    <a:schemeClr val="tx1">
                      <a:alpha val="40000"/>
                    </a:schemeClr>
                  </a:outerShdw>
                </a:effectLst>
                <a:latin typeface="+mj-lt"/>
                <a:ea typeface="+mn-ea"/>
                <a:cs typeface="+mn-cs"/>
              </a:defRPr>
            </a:lvl1pPr>
          </a:lstStyle>
          <a:p>
            <a:pPr marL="0" lvl="0" indent="0" algn="l" defTabSz="914400" rtl="0" eaLnBrk="1" latinLnBrk="0" hangingPunct="1">
              <a:spcBef>
                <a:spcPts val="2000"/>
              </a:spcBef>
              <a:buFont typeface="Calisto MT" pitchFamily="18" charset="0"/>
              <a:buNone/>
            </a:pPr>
            <a:r>
              <a:rPr lang="en-US"/>
              <a:t>Click to edit Master title style</a:t>
            </a:r>
            <a:endParaRPr/>
          </a:p>
        </p:txBody>
      </p:sp>
      <p:sp>
        <p:nvSpPr>
          <p:cNvPr id="3" name="Picture Placeholder 2"/>
          <p:cNvSpPr>
            <a:spLocks noGrp="1"/>
          </p:cNvSpPr>
          <p:nvPr>
            <p:ph type="pic" idx="1"/>
          </p:nvPr>
        </p:nvSpPr>
        <p:spPr>
          <a:xfrm>
            <a:off x="342900" y="265176"/>
            <a:ext cx="8458200" cy="3697224"/>
          </a:xfrm>
          <a:solidFill>
            <a:schemeClr val="tx1">
              <a:lumMod val="50000"/>
            </a:schemeClr>
          </a:solidFill>
          <a:effectLst>
            <a:outerShdw blurRad="50800" dir="2700000" algn="tl" rotWithShape="0">
              <a:schemeClr val="tx1">
                <a:alpha val="40000"/>
              </a:schemeClr>
            </a:outerShdw>
          </a:effectLst>
        </p:spPr>
        <p:txBody>
          <a:bodyPr vert="horz" lIns="91440" tIns="45720" rIns="91440" bIns="45720" rtlCol="0">
            <a:normAutofit/>
          </a:bodyPr>
          <a:lstStyle>
            <a:lvl1pPr marL="0" indent="0" algn="ctr" defTabSz="914400" rtl="0" eaLnBrk="1" latinLnBrk="0" hangingPunct="1">
              <a:spcBef>
                <a:spcPts val="2000"/>
              </a:spcBef>
              <a:buFont typeface="Calisto MT" pitchFamily="18" charset="0"/>
              <a:buNone/>
              <a:defRPr sz="2400" kern="1200">
                <a:solidFill>
                  <a:schemeClr val="bg2"/>
                </a:solidFill>
                <a:effectLst>
                  <a:outerShdw blurRad="63500" dir="2700000" algn="tl" rotWithShape="0">
                    <a:schemeClr val="tx1">
                      <a:alpha val="40000"/>
                    </a:scheme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762000" y="5042647"/>
            <a:ext cx="7620000" cy="1129553"/>
          </a:xfrm>
        </p:spPr>
        <p:txBody>
          <a:bodyPr>
            <a:normAutofit/>
          </a:bodyPr>
          <a:lstStyle>
            <a:lvl1pPr marL="0" indent="0" algn="ctr">
              <a:lnSpc>
                <a:spcPct val="110000"/>
              </a:lnSpc>
              <a:spcBef>
                <a:spcPct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A139893-2DFB-480A-A69D-6E234B7EDDE9}" type="datetimeFigureOut">
              <a:rPr lang="en-US" smtClean="0"/>
              <a:pPr/>
              <a:t>11/22/19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8D81D1-1451-49EB-AF10-3171CF48B68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losing">
    <p:spTree>
      <p:nvGrpSpPr>
        <p:cNvPr id="1" name=""/>
        <p:cNvGrpSpPr/>
        <p:nvPr/>
      </p:nvGrpSpPr>
      <p:grpSpPr>
        <a:xfrm>
          <a:off x="0" y="0"/>
          <a:ext cx="0" cy="0"/>
          <a:chOff x="0" y="0"/>
          <a:chExt cx="0" cy="0"/>
        </a:xfrm>
      </p:grpSpPr>
      <p:sp>
        <p:nvSpPr>
          <p:cNvPr id="3" name="Date Placeholder 2"/>
          <p:cNvSpPr>
            <a:spLocks noGrp="1"/>
          </p:cNvSpPr>
          <p:nvPr>
            <p:ph type="dt" sz="half" idx="10"/>
          </p:nvPr>
        </p:nvSpPr>
        <p:spPr>
          <a:effectLst>
            <a:outerShdw blurRad="50800" dist="38100" dir="2700000" algn="tl" rotWithShape="0">
              <a:prstClr val="black">
                <a:alpha val="40000"/>
              </a:prstClr>
            </a:outerShdw>
          </a:effectLst>
        </p:spPr>
        <p:txBody>
          <a:bodyPr/>
          <a:lstStyle>
            <a:lvl1pPr>
              <a:defRPr>
                <a:solidFill>
                  <a:schemeClr val="tx1"/>
                </a:solidFill>
                <a:effectLst>
                  <a:outerShdw blurRad="38100" dist="12700" dir="2700000" algn="tl" rotWithShape="0">
                    <a:prstClr val="black">
                      <a:alpha val="60000"/>
                    </a:prstClr>
                  </a:outerShdw>
                </a:effectLst>
              </a:defRPr>
            </a:lvl1pPr>
          </a:lstStyle>
          <a:p>
            <a:fld id="{7A139893-2DFB-480A-A69D-6E234B7EDDE9}" type="datetimeFigureOut">
              <a:rPr lang="en-US" smtClean="0"/>
              <a:pPr/>
              <a:t>11/22/19</a:t>
            </a:fld>
            <a:endParaRPr lang="en-US"/>
          </a:p>
        </p:txBody>
      </p:sp>
      <p:sp>
        <p:nvSpPr>
          <p:cNvPr id="4" name="Footer Placeholder 3"/>
          <p:cNvSpPr>
            <a:spLocks noGrp="1"/>
          </p:cNvSpPr>
          <p:nvPr>
            <p:ph type="ftr" sz="quarter" idx="11"/>
          </p:nvPr>
        </p:nvSpPr>
        <p:spPr>
          <a:effectLst>
            <a:outerShdw blurRad="50800" dist="38100" dir="2700000" algn="tl" rotWithShape="0">
              <a:prstClr val="black">
                <a:alpha val="40000"/>
              </a:prstClr>
            </a:outerShdw>
          </a:effectLst>
        </p:spPr>
        <p:txBody>
          <a:bodyPr/>
          <a:lstStyle>
            <a:lvl1pPr>
              <a:defRPr>
                <a:solidFill>
                  <a:schemeClr val="tx1"/>
                </a:solidFill>
                <a:effectLst>
                  <a:outerShdw blurRad="38100" dist="12700" dir="2700000" algn="tl" rotWithShape="0">
                    <a:prstClr val="black">
                      <a:alpha val="60000"/>
                    </a:prstClr>
                  </a:outerShdw>
                </a:effectLst>
              </a:defRPr>
            </a:lvl1pPr>
          </a:lstStyle>
          <a:p>
            <a:endParaRPr lang="en-US"/>
          </a:p>
        </p:txBody>
      </p:sp>
      <p:sp>
        <p:nvSpPr>
          <p:cNvPr id="5" name="Slide Number Placeholder 4"/>
          <p:cNvSpPr>
            <a:spLocks noGrp="1"/>
          </p:cNvSpPr>
          <p:nvPr>
            <p:ph type="sldNum" sz="quarter" idx="12"/>
          </p:nvPr>
        </p:nvSpPr>
        <p:spPr>
          <a:effectLst>
            <a:outerShdw blurRad="50800" dist="38100" dir="2700000" algn="tl" rotWithShape="0">
              <a:prstClr val="black">
                <a:alpha val="40000"/>
              </a:prstClr>
            </a:outerShdw>
          </a:effectLst>
        </p:spPr>
        <p:txBody>
          <a:bodyPr/>
          <a:lstStyle>
            <a:lvl1pPr>
              <a:defRPr>
                <a:solidFill>
                  <a:schemeClr val="tx1"/>
                </a:solidFill>
                <a:effectLst>
                  <a:outerShdw blurRad="38100" dist="12700" dir="2700000" algn="tl" rotWithShape="0">
                    <a:prstClr val="black">
                      <a:alpha val="60000"/>
                    </a:prstClr>
                  </a:outerShdw>
                </a:effectLst>
              </a:defRPr>
            </a:lvl1pPr>
          </a:lstStyle>
          <a:p>
            <a:fld id="{B58D81D1-1451-49EB-AF10-3171CF48B68B}"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overlay-ruleShadow.png"/>
          <p:cNvPicPr>
            <a:picLocks noChangeAspect="1"/>
          </p:cNvPicPr>
          <p:nvPr/>
        </p:nvPicPr>
        <p:blipFill>
          <a:blip r:embed="rId2"/>
          <a:stretch>
            <a:fillRect/>
          </a:stretch>
        </p:blipFill>
        <p:spPr>
          <a:xfrm>
            <a:off x="0" y="1307592"/>
            <a:ext cx="9144000" cy="125016"/>
          </a:xfrm>
          <a:prstGeom prst="rect">
            <a:avLst/>
          </a:prstGeom>
        </p:spPr>
      </p:pic>
      <p:pic>
        <p:nvPicPr>
          <p:cNvPr id="8" name="Picture 7" descr="Overlay-FullBackground.jpg"/>
          <p:cNvPicPr>
            <a:picLocks noChangeAspect="1"/>
          </p:cNvPicPr>
          <p:nvPr/>
        </p:nvPicPr>
        <p:blipFill>
          <a:blip r:embed="rId3"/>
          <a:srcRect t="23333"/>
          <a:stretch>
            <a:fillRect/>
          </a:stretch>
        </p:blipFill>
        <p:spPr>
          <a:xfrm>
            <a:off x="0" y="1425388"/>
            <a:ext cx="9144000" cy="5432612"/>
          </a:xfrm>
          <a:prstGeom prst="rect">
            <a:avLst/>
          </a:prstGeom>
        </p:spPr>
      </p:pic>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7A139893-2DFB-480A-A69D-6E234B7EDDE9}" type="datetimeFigureOut">
              <a:rPr lang="en-US" smtClean="0"/>
              <a:pPr/>
              <a:t>11/22/19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8D81D1-1451-49EB-AF10-3171CF48B68B}"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Overlay-FullBackground.jpg"/>
          <p:cNvPicPr>
            <a:picLocks noChangeAspect="1"/>
          </p:cNvPicPr>
          <p:nvPr/>
        </p:nvPicPr>
        <p:blipFill>
          <a:blip r:embed="rId2"/>
          <a:srcRect r="14719"/>
          <a:stretch>
            <a:fillRect/>
          </a:stretch>
        </p:blipFill>
        <p:spPr>
          <a:xfrm>
            <a:off x="0" y="4482"/>
            <a:ext cx="7798112" cy="6858000"/>
          </a:xfrm>
          <a:prstGeom prst="rect">
            <a:avLst/>
          </a:prstGeom>
          <a:noFill/>
          <a:ln>
            <a:noFill/>
          </a:ln>
        </p:spPr>
      </p:pic>
      <p:sp>
        <p:nvSpPr>
          <p:cNvPr id="2" name="Vertical Title 1"/>
          <p:cNvSpPr>
            <a:spLocks noGrp="1"/>
          </p:cNvSpPr>
          <p:nvPr>
            <p:ph type="title" orient="vert"/>
          </p:nvPr>
        </p:nvSpPr>
        <p:spPr>
          <a:xfrm>
            <a:off x="7848600" y="457200"/>
            <a:ext cx="1219200" cy="5668963"/>
          </a:xfrm>
        </p:spPr>
        <p:txBody>
          <a:bodyPr vert="eaVert">
            <a:normAutofit/>
          </a:bodyPr>
          <a:lstStyle/>
          <a:p>
            <a:r>
              <a:rPr lang="en-US"/>
              <a:t>Click to edit Master title style</a:t>
            </a:r>
            <a:endParaRPr/>
          </a:p>
        </p:txBody>
      </p:sp>
      <p:sp>
        <p:nvSpPr>
          <p:cNvPr id="3" name="Vertical Text Placeholder 2"/>
          <p:cNvSpPr>
            <a:spLocks noGrp="1"/>
          </p:cNvSpPr>
          <p:nvPr>
            <p:ph type="body" orient="vert" idx="1"/>
          </p:nvPr>
        </p:nvSpPr>
        <p:spPr>
          <a:xfrm>
            <a:off x="779462" y="457200"/>
            <a:ext cx="6383337" cy="56689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a:xfrm>
            <a:off x="7924800" y="6356350"/>
            <a:ext cx="1066800" cy="365125"/>
          </a:xfrm>
          <a:effectLst>
            <a:outerShdw blurRad="50800" dist="38100" dir="2700000" algn="tl" rotWithShape="0">
              <a:prstClr val="black">
                <a:alpha val="40000"/>
              </a:prstClr>
            </a:outerShdw>
          </a:effectLst>
        </p:spPr>
        <p:txBody>
          <a:bodyPr vert="horz" lIns="91440" tIns="45720" rIns="91440" bIns="45720" rtlCol="0" anchor="ctr"/>
          <a:lstStyle>
            <a:lvl1pPr marL="0" algn="r" defTabSz="914400" rtl="0" eaLnBrk="1" latinLnBrk="0" hangingPunct="1">
              <a:defRPr sz="1200" kern="1200">
                <a:solidFill>
                  <a:schemeClr val="tx1"/>
                </a:solidFill>
                <a:effectLst>
                  <a:outerShdw blurRad="38100" dist="12700" dir="2700000" algn="tl" rotWithShape="0">
                    <a:prstClr val="black">
                      <a:alpha val="60000"/>
                    </a:prstClr>
                  </a:outerShdw>
                </a:effectLst>
                <a:latin typeface="+mn-lt"/>
                <a:ea typeface="+mn-ea"/>
                <a:cs typeface="+mn-cs"/>
              </a:defRPr>
            </a:lvl1pPr>
          </a:lstStyle>
          <a:p>
            <a:fld id="{7A139893-2DFB-480A-A69D-6E234B7EDDE9}" type="datetimeFigureOut">
              <a:rPr lang="en-US" smtClean="0"/>
              <a:pPr/>
              <a:t>11/22/19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8D81D1-1451-49EB-AF10-3171CF48B68B}" type="slidenum">
              <a:rPr lang="en-US" smtClean="0"/>
              <a:pPr/>
              <a:t>‹#›</a:t>
            </a:fld>
            <a:endParaRPr lang="en-US"/>
          </a:p>
        </p:txBody>
      </p:sp>
      <p:pic>
        <p:nvPicPr>
          <p:cNvPr id="10" name="Picture 9" descr="overlay-ruleShadow.png"/>
          <p:cNvPicPr>
            <a:picLocks noChangeAspect="1"/>
          </p:cNvPicPr>
          <p:nvPr/>
        </p:nvPicPr>
        <p:blipFill>
          <a:blip r:embed="rId3"/>
          <a:srcRect r="25031"/>
          <a:stretch>
            <a:fillRect/>
          </a:stretch>
        </p:blipFill>
        <p:spPr>
          <a:xfrm rot="5400000" flipH="1">
            <a:off x="4421262" y="3365075"/>
            <a:ext cx="6855164" cy="125016"/>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8" name="Picture 7" descr="overlay-ruleShadow.png"/>
          <p:cNvPicPr>
            <a:picLocks noChangeAspect="1"/>
          </p:cNvPicPr>
          <p:nvPr/>
        </p:nvPicPr>
        <p:blipFill>
          <a:blip r:embed="rId2"/>
          <a:stretch>
            <a:fillRect/>
          </a:stretch>
        </p:blipFill>
        <p:spPr>
          <a:xfrm>
            <a:off x="0" y="1307592"/>
            <a:ext cx="9144000" cy="125016"/>
          </a:xfrm>
          <a:prstGeom prst="rect">
            <a:avLst/>
          </a:prstGeom>
        </p:spPr>
      </p:pic>
      <p:pic>
        <p:nvPicPr>
          <p:cNvPr id="7" name="Picture 6" descr="Overlay-FullBackground.jpg"/>
          <p:cNvPicPr>
            <a:picLocks noChangeAspect="1"/>
          </p:cNvPicPr>
          <p:nvPr/>
        </p:nvPicPr>
        <p:blipFill>
          <a:blip r:embed="rId3"/>
          <a:srcRect t="23333"/>
          <a:stretch>
            <a:fillRect/>
          </a:stretch>
        </p:blipFill>
        <p:spPr>
          <a:xfrm>
            <a:off x="0" y="1425388"/>
            <a:ext cx="9144000" cy="5432612"/>
          </a:xfrm>
          <a:prstGeom prst="rect">
            <a:avLst/>
          </a:prstGeom>
        </p:spPr>
      </p:pic>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7A139893-2DFB-480A-A69D-6E234B7EDDE9}" type="datetimeFigureOut">
              <a:rPr lang="en-US" smtClean="0"/>
              <a:pPr/>
              <a:t>11/22/19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8D81D1-1451-49EB-AF10-3171CF48B68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pic>
        <p:nvPicPr>
          <p:cNvPr id="8" name="Picture 7" descr="Overlay-FullBackground.jpg"/>
          <p:cNvPicPr>
            <a:picLocks noChangeAspect="1"/>
          </p:cNvPicPr>
          <p:nvPr/>
        </p:nvPicPr>
        <p:blipFill>
          <a:blip r:embed="rId2"/>
          <a:srcRect t="50000"/>
          <a:stretch>
            <a:fillRect/>
          </a:stretch>
        </p:blipFill>
        <p:spPr>
          <a:xfrm>
            <a:off x="0" y="3429000"/>
            <a:ext cx="9144000" cy="3429000"/>
          </a:xfrm>
          <a:prstGeom prst="rect">
            <a:avLst/>
          </a:prstGeom>
        </p:spPr>
      </p:pic>
      <p:sp>
        <p:nvSpPr>
          <p:cNvPr id="2" name="Title 1"/>
          <p:cNvSpPr>
            <a:spLocks noGrp="1"/>
          </p:cNvSpPr>
          <p:nvPr>
            <p:ph type="ctrTitle"/>
          </p:nvPr>
        </p:nvSpPr>
        <p:spPr>
          <a:xfrm>
            <a:off x="779463" y="789081"/>
            <a:ext cx="7583488" cy="1470025"/>
          </a:xfrm>
        </p:spPr>
        <p:txBody>
          <a:bodyPr anchor="ctr" anchorCtr="0"/>
          <a:lstStyle/>
          <a:p>
            <a:r>
              <a:rPr lang="en-US"/>
              <a:t>Click to edit Master title style</a:t>
            </a:r>
            <a:endParaRPr/>
          </a:p>
        </p:txBody>
      </p:sp>
      <p:sp>
        <p:nvSpPr>
          <p:cNvPr id="3" name="Subtitle 2"/>
          <p:cNvSpPr>
            <a:spLocks noGrp="1"/>
          </p:cNvSpPr>
          <p:nvPr>
            <p:ph type="subTitle" idx="1"/>
          </p:nvPr>
        </p:nvSpPr>
        <p:spPr>
          <a:xfrm>
            <a:off x="779463" y="4724400"/>
            <a:ext cx="7583487" cy="1385047"/>
          </a:xfrm>
        </p:spPr>
        <p:txBody>
          <a:bodyPr anchor="ctr" anchorCtr="0">
            <a:normAutofit/>
          </a:bodyPr>
          <a:lstStyle>
            <a:lvl1pPr marL="0" indent="0" algn="ctr">
              <a:spcBef>
                <a:spcPts val="300"/>
              </a:spcBef>
              <a:buNone/>
              <a:defRPr sz="1800">
                <a:solidFill>
                  <a:schemeClr val="bg2"/>
                </a:solidFill>
                <a:effectLst>
                  <a:outerShdw blurRad="63500" dir="2700000" algn="tl" rotWithShape="0">
                    <a:schemeClr val="tx1">
                      <a:alpha val="40000"/>
                    </a:scheme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4" name="Date Placeholder 3"/>
          <p:cNvSpPr>
            <a:spLocks noGrp="1"/>
          </p:cNvSpPr>
          <p:nvPr>
            <p:ph type="dt" sz="half" idx="10"/>
          </p:nvPr>
        </p:nvSpPr>
        <p:spPr/>
        <p:txBody>
          <a:bodyPr/>
          <a:lstStyle/>
          <a:p>
            <a:fld id="{7A139893-2DFB-480A-A69D-6E234B7EDDE9}" type="datetimeFigureOut">
              <a:rPr lang="en-US" smtClean="0"/>
              <a:pPr/>
              <a:t>11/22/19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8D81D1-1451-49EB-AF10-3171CF48B68B}" type="slidenum">
              <a:rPr lang="en-US" smtClean="0"/>
              <a:pPr/>
              <a:t>‹#›</a:t>
            </a:fld>
            <a:endParaRPr lang="en-US"/>
          </a:p>
        </p:txBody>
      </p:sp>
      <p:pic>
        <p:nvPicPr>
          <p:cNvPr id="7" name="Picture 6" descr="overlay-ruleShadow.png"/>
          <p:cNvPicPr>
            <a:picLocks noChangeAspect="1"/>
          </p:cNvPicPr>
          <p:nvPr/>
        </p:nvPicPr>
        <p:blipFill>
          <a:blip r:embed="rId3"/>
          <a:stretch>
            <a:fillRect/>
          </a:stretch>
        </p:blipFill>
        <p:spPr>
          <a:xfrm>
            <a:off x="0" y="3303984"/>
            <a:ext cx="9144000" cy="125016"/>
          </a:xfrm>
          <a:prstGeom prst="rect">
            <a:avLst/>
          </a:prstGeom>
        </p:spPr>
      </p:pic>
      <p:sp>
        <p:nvSpPr>
          <p:cNvPr id="10" name="Picture Placeholder 9"/>
          <p:cNvSpPr>
            <a:spLocks noGrp="1"/>
          </p:cNvSpPr>
          <p:nvPr>
            <p:ph type="pic" sz="quarter" idx="13"/>
          </p:nvPr>
        </p:nvSpPr>
        <p:spPr>
          <a:xfrm>
            <a:off x="3677371" y="2564085"/>
            <a:ext cx="1789259" cy="1729830"/>
          </a:xfrm>
          <a:prstGeom prst="ellipse">
            <a:avLst/>
          </a:prstGeom>
          <a:noFill/>
          <a:ln w="127000">
            <a:solidFill>
              <a:schemeClr val="tx2"/>
            </a:solidFill>
          </a:ln>
          <a:effectLst>
            <a:innerShdw blurRad="101600" dist="76200" dir="13500000">
              <a:prstClr val="black">
                <a:alpha val="57000"/>
              </a:prstClr>
            </a:innerShdw>
          </a:effectLst>
        </p:spPr>
        <p:txBody>
          <a:bodyPr>
            <a:normAutofit/>
          </a:bodyPr>
          <a:lstStyle>
            <a:lvl1pPr marL="0" indent="0" algn="ctr">
              <a:buNone/>
              <a:defRPr sz="1600">
                <a:solidFill>
                  <a:schemeClr val="tx1"/>
                </a:solidFill>
              </a:defRPr>
            </a:lvl1pPr>
          </a:lstStyle>
          <a:p>
            <a:r>
              <a:rPr lang="en-US"/>
              <a:t>Click icon to add picture</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8" name="Picture 7" descr="overlay-ruleShadow.png"/>
          <p:cNvPicPr>
            <a:picLocks noChangeAspect="1"/>
          </p:cNvPicPr>
          <p:nvPr/>
        </p:nvPicPr>
        <p:blipFill>
          <a:blip r:embed="rId2"/>
          <a:stretch>
            <a:fillRect/>
          </a:stretch>
        </p:blipFill>
        <p:spPr>
          <a:xfrm>
            <a:off x="0" y="4446984"/>
            <a:ext cx="9144000" cy="125016"/>
          </a:xfrm>
          <a:prstGeom prst="rect">
            <a:avLst/>
          </a:prstGeom>
        </p:spPr>
      </p:pic>
      <p:pic>
        <p:nvPicPr>
          <p:cNvPr id="7" name="Picture 6" descr="Overlay-FullBackground.jpg"/>
          <p:cNvPicPr>
            <a:picLocks noChangeAspect="1"/>
          </p:cNvPicPr>
          <p:nvPr/>
        </p:nvPicPr>
        <p:blipFill>
          <a:blip r:embed="rId3"/>
          <a:srcRect t="66667"/>
          <a:stretch>
            <a:fillRect/>
          </a:stretch>
        </p:blipFill>
        <p:spPr>
          <a:xfrm>
            <a:off x="0" y="4572000"/>
            <a:ext cx="9144000" cy="2286000"/>
          </a:xfrm>
          <a:prstGeom prst="rect">
            <a:avLst/>
          </a:prstGeom>
        </p:spPr>
      </p:pic>
      <p:sp>
        <p:nvSpPr>
          <p:cNvPr id="2" name="Title 1"/>
          <p:cNvSpPr>
            <a:spLocks noGrp="1"/>
          </p:cNvSpPr>
          <p:nvPr>
            <p:ph type="title"/>
          </p:nvPr>
        </p:nvSpPr>
        <p:spPr>
          <a:xfrm>
            <a:off x="779463" y="2971800"/>
            <a:ext cx="7583487" cy="1362075"/>
          </a:xfrm>
        </p:spPr>
        <p:txBody>
          <a:bodyPr vert="horz" lIns="91440" tIns="45720" rIns="91440" bIns="45720" rtlCol="0" anchor="b" anchorCtr="0">
            <a:noAutofit/>
          </a:bodyPr>
          <a:lstStyle>
            <a:lvl1pPr algn="ctr" defTabSz="914400" rtl="0" eaLnBrk="1" latinLnBrk="0" hangingPunct="1">
              <a:spcBef>
                <a:spcPct val="0"/>
              </a:spcBef>
              <a:buNone/>
              <a:defRPr sz="4800" kern="1200">
                <a:solidFill>
                  <a:schemeClr val="tx1"/>
                </a:solidFill>
                <a:effectLst>
                  <a:outerShdw blurRad="50800" dist="12700" dir="2700000" sx="100500" sy="100500" algn="tl" rotWithShape="0">
                    <a:prstClr val="black">
                      <a:alpha val="60000"/>
                    </a:prstClr>
                  </a:outerShdw>
                </a:effectLst>
                <a:latin typeface="+mj-lt"/>
                <a:ea typeface="+mj-ea"/>
                <a:cs typeface="+mj-cs"/>
              </a:defRPr>
            </a:lvl1pPr>
          </a:lstStyle>
          <a:p>
            <a:r>
              <a:rPr lang="en-US"/>
              <a:t>Click to edit Master title style</a:t>
            </a:r>
            <a:endParaRPr/>
          </a:p>
        </p:txBody>
      </p:sp>
      <p:sp>
        <p:nvSpPr>
          <p:cNvPr id="3" name="Text Placeholder 2"/>
          <p:cNvSpPr>
            <a:spLocks noGrp="1"/>
          </p:cNvSpPr>
          <p:nvPr>
            <p:ph type="body" idx="1"/>
          </p:nvPr>
        </p:nvSpPr>
        <p:spPr>
          <a:xfrm>
            <a:off x="779463" y="4724400"/>
            <a:ext cx="7583487" cy="1398494"/>
          </a:xfrm>
        </p:spPr>
        <p:txBody>
          <a:bodyPr vert="horz" lIns="91440" tIns="45720" rIns="91440" bIns="45720" rtlCol="0">
            <a:normAutofit/>
          </a:bodyPr>
          <a:lstStyle>
            <a:lvl1pPr marL="0" indent="0" algn="ctr" defTabSz="914400" rtl="0" eaLnBrk="1" latinLnBrk="0" hangingPunct="1">
              <a:spcBef>
                <a:spcPts val="600"/>
              </a:spcBef>
              <a:buFont typeface="Calisto MT" pitchFamily="18" charset="0"/>
              <a:buNone/>
              <a:defRPr sz="1800" kern="1200">
                <a:solidFill>
                  <a:schemeClr val="bg2"/>
                </a:solidFill>
                <a:effectLst>
                  <a:outerShdw blurRad="63500" dir="2700000" algn="tl" rotWithShape="0">
                    <a:schemeClr val="tx1">
                      <a:alpha val="40000"/>
                    </a:schemeClr>
                  </a:outerShdw>
                </a:effectLst>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139893-2DFB-480A-A69D-6E234B7EDDE9}" type="datetimeFigureOut">
              <a:rPr lang="en-US" smtClean="0"/>
              <a:pPr/>
              <a:t>11/22/19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8D81D1-1451-49EB-AF10-3171CF48B68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overlay-ruleShadow.png"/>
          <p:cNvPicPr>
            <a:picLocks noChangeAspect="1"/>
          </p:cNvPicPr>
          <p:nvPr/>
        </p:nvPicPr>
        <p:blipFill>
          <a:blip r:embed="rId2"/>
          <a:stretch>
            <a:fillRect/>
          </a:stretch>
        </p:blipFill>
        <p:spPr>
          <a:xfrm>
            <a:off x="0" y="1307592"/>
            <a:ext cx="9144000" cy="125016"/>
          </a:xfrm>
          <a:prstGeom prst="rect">
            <a:avLst/>
          </a:prstGeom>
        </p:spPr>
      </p:pic>
      <p:pic>
        <p:nvPicPr>
          <p:cNvPr id="11" name="Picture 10" descr="Overlay-FullBackground.jpg"/>
          <p:cNvPicPr>
            <a:picLocks noChangeAspect="1"/>
          </p:cNvPicPr>
          <p:nvPr/>
        </p:nvPicPr>
        <p:blipFill>
          <a:blip r:embed="rId3"/>
          <a:srcRect t="23333"/>
          <a:stretch>
            <a:fillRect/>
          </a:stretch>
        </p:blipFill>
        <p:spPr>
          <a:xfrm>
            <a:off x="0" y="1425388"/>
            <a:ext cx="9144000" cy="5432612"/>
          </a:xfrm>
          <a:prstGeom prst="rect">
            <a:avLst/>
          </a:prstGeom>
        </p:spPr>
      </p:pic>
      <p:sp>
        <p:nvSpPr>
          <p:cNvPr id="2" name="Title 1"/>
          <p:cNvSpPr>
            <a:spLocks noGrp="1"/>
          </p:cNvSpPr>
          <p:nvPr>
            <p:ph type="title"/>
          </p:nvPr>
        </p:nvSpPr>
        <p:spPr>
          <a:xfrm>
            <a:off x="779463" y="62753"/>
            <a:ext cx="7583488" cy="1283167"/>
          </a:xfrm>
        </p:spPr>
        <p:txBody>
          <a:bodyPr/>
          <a:lstStyle/>
          <a:p>
            <a:r>
              <a:rPr lang="en-US"/>
              <a:t>Click to edit Master title style</a:t>
            </a:r>
            <a:endParaRPr/>
          </a:p>
        </p:txBody>
      </p:sp>
      <p:sp>
        <p:nvSpPr>
          <p:cNvPr id="3" name="Content Placeholder 2"/>
          <p:cNvSpPr>
            <a:spLocks noGrp="1"/>
          </p:cNvSpPr>
          <p:nvPr>
            <p:ph sz="half" idx="1"/>
          </p:nvPr>
        </p:nvSpPr>
        <p:spPr>
          <a:xfrm>
            <a:off x="779463" y="1828800"/>
            <a:ext cx="356616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4796791" y="1828800"/>
            <a:ext cx="356616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fld id="{7A139893-2DFB-480A-A69D-6E234B7EDDE9}" type="datetimeFigureOut">
              <a:rPr lang="en-US" smtClean="0"/>
              <a:pPr/>
              <a:t>11/22/19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8D81D1-1451-49EB-AF10-3171CF48B68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2" name="Picture 11" descr="overlay-ruleShadow.png"/>
          <p:cNvPicPr>
            <a:picLocks noChangeAspect="1"/>
          </p:cNvPicPr>
          <p:nvPr/>
        </p:nvPicPr>
        <p:blipFill>
          <a:blip r:embed="rId2"/>
          <a:stretch>
            <a:fillRect/>
          </a:stretch>
        </p:blipFill>
        <p:spPr>
          <a:xfrm>
            <a:off x="0" y="1307592"/>
            <a:ext cx="9144000" cy="125016"/>
          </a:xfrm>
          <a:prstGeom prst="rect">
            <a:avLst/>
          </a:prstGeom>
        </p:spPr>
      </p:pic>
      <p:pic>
        <p:nvPicPr>
          <p:cNvPr id="13" name="Picture 12" descr="Overlay-FullBackground.jpg"/>
          <p:cNvPicPr>
            <a:picLocks noChangeAspect="1"/>
          </p:cNvPicPr>
          <p:nvPr/>
        </p:nvPicPr>
        <p:blipFill>
          <a:blip r:embed="rId3"/>
          <a:srcRect t="23333"/>
          <a:stretch>
            <a:fillRect/>
          </a:stretch>
        </p:blipFill>
        <p:spPr>
          <a:xfrm>
            <a:off x="0" y="1425388"/>
            <a:ext cx="9144000" cy="5432612"/>
          </a:xfrm>
          <a:prstGeom prst="rect">
            <a:avLst/>
          </a:prstGeom>
        </p:spPr>
      </p:pic>
      <p:sp>
        <p:nvSpPr>
          <p:cNvPr id="2" name="Title 1"/>
          <p:cNvSpPr>
            <a:spLocks noGrp="1"/>
          </p:cNvSpPr>
          <p:nvPr>
            <p:ph type="title"/>
          </p:nvPr>
        </p:nvSpPr>
        <p:spPr>
          <a:xfrm>
            <a:off x="779463" y="62753"/>
            <a:ext cx="7583488" cy="1283167"/>
          </a:xfrm>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779463" y="1524000"/>
            <a:ext cx="3566160" cy="838200"/>
          </a:xfrm>
        </p:spPr>
        <p:txBody>
          <a:bodyPr anchor="ctr" anchorCtr="0">
            <a:noAutofit/>
          </a:bodyPr>
          <a:lstStyle>
            <a:lvl1pPr marL="0" indent="0" algn="ctr">
              <a:spcBef>
                <a:spcPct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79463" y="2393576"/>
            <a:ext cx="3566160" cy="3732585"/>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4796791" y="1524000"/>
            <a:ext cx="3566160" cy="838200"/>
          </a:xfrm>
        </p:spPr>
        <p:txBody>
          <a:bodyPr anchor="ctr" anchorCtr="0">
            <a:noAutofit/>
          </a:bodyPr>
          <a:lstStyle>
            <a:lvl1pPr marL="0" indent="0" algn="ctr">
              <a:spcBef>
                <a:spcPct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96791" y="2393576"/>
            <a:ext cx="3566160" cy="3732585"/>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Date Placeholder 6"/>
          <p:cNvSpPr>
            <a:spLocks noGrp="1"/>
          </p:cNvSpPr>
          <p:nvPr>
            <p:ph type="dt" sz="half" idx="10"/>
          </p:nvPr>
        </p:nvSpPr>
        <p:spPr/>
        <p:txBody>
          <a:bodyPr/>
          <a:lstStyle/>
          <a:p>
            <a:fld id="{7A139893-2DFB-480A-A69D-6E234B7EDDE9}" type="datetimeFigureOut">
              <a:rPr lang="en-US" smtClean="0"/>
              <a:pPr/>
              <a:t>11/22/19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58D81D1-1451-49EB-AF10-3171CF48B68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overlay-ruleShadow.png"/>
          <p:cNvPicPr>
            <a:picLocks noChangeAspect="1"/>
          </p:cNvPicPr>
          <p:nvPr/>
        </p:nvPicPr>
        <p:blipFill>
          <a:blip r:embed="rId2"/>
          <a:stretch>
            <a:fillRect/>
          </a:stretch>
        </p:blipFill>
        <p:spPr>
          <a:xfrm>
            <a:off x="0" y="1307592"/>
            <a:ext cx="9144000" cy="125016"/>
          </a:xfrm>
          <a:prstGeom prst="rect">
            <a:avLst/>
          </a:prstGeom>
        </p:spPr>
      </p:pic>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p:txBody>
          <a:bodyPr/>
          <a:lstStyle/>
          <a:p>
            <a:fld id="{7A139893-2DFB-480A-A69D-6E234B7EDDE9}" type="datetimeFigureOut">
              <a:rPr lang="en-US" smtClean="0"/>
              <a:pPr/>
              <a:t>11/22/19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58D81D1-1451-49EB-AF10-3171CF48B68B}" type="slidenum">
              <a:rPr lang="en-US" smtClean="0"/>
              <a:pPr/>
              <a:t>‹#›</a:t>
            </a:fld>
            <a:endParaRPr lang="en-US"/>
          </a:p>
        </p:txBody>
      </p:sp>
      <p:pic>
        <p:nvPicPr>
          <p:cNvPr id="10" name="Picture 9" descr="Overlay-FullBackground.jpg"/>
          <p:cNvPicPr>
            <a:picLocks noChangeAspect="1"/>
          </p:cNvPicPr>
          <p:nvPr/>
        </p:nvPicPr>
        <p:blipFill>
          <a:blip r:embed="rId3"/>
          <a:srcRect t="21046"/>
          <a:stretch>
            <a:fillRect/>
          </a:stretch>
        </p:blipFill>
        <p:spPr>
          <a:xfrm>
            <a:off x="0" y="1447800"/>
            <a:ext cx="9144000" cy="5414682"/>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Overlay-FullBackground.jpg"/>
          <p:cNvPicPr>
            <a:picLocks noChangeAspect="1"/>
          </p:cNvPicPr>
          <p:nvPr/>
        </p:nvPicPr>
        <p:blipFill>
          <a:blip r:embed="rId2"/>
          <a:stretch>
            <a:fillRect/>
          </a:stretch>
        </p:blipFill>
        <p:spPr>
          <a:xfrm>
            <a:off x="0" y="4482"/>
            <a:ext cx="9144000" cy="6858000"/>
          </a:xfrm>
          <a:prstGeom prst="rect">
            <a:avLst/>
          </a:prstGeom>
          <a:noFill/>
          <a:ln>
            <a:noFill/>
          </a:ln>
        </p:spPr>
      </p:pic>
      <p:sp>
        <p:nvSpPr>
          <p:cNvPr id="2" name="Date Placeholder 1"/>
          <p:cNvSpPr>
            <a:spLocks noGrp="1"/>
          </p:cNvSpPr>
          <p:nvPr>
            <p:ph type="dt" sz="half" idx="10"/>
          </p:nvPr>
        </p:nvSpPr>
        <p:spPr/>
        <p:txBody>
          <a:bodyPr/>
          <a:lstStyle/>
          <a:p>
            <a:fld id="{7A139893-2DFB-480A-A69D-6E234B7EDDE9}" type="datetimeFigureOut">
              <a:rPr lang="en-US" smtClean="0"/>
              <a:pPr/>
              <a:t>11/22/19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58D81D1-1451-49EB-AF10-3171CF48B68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Overlay-FullBackground.jpg"/>
          <p:cNvPicPr>
            <a:picLocks noChangeAspect="1"/>
          </p:cNvPicPr>
          <p:nvPr/>
        </p:nvPicPr>
        <p:blipFill>
          <a:blip r:embed="rId2"/>
          <a:srcRect l="50000"/>
          <a:stretch>
            <a:fillRect/>
          </a:stretch>
        </p:blipFill>
        <p:spPr>
          <a:xfrm>
            <a:off x="4572000" y="4482"/>
            <a:ext cx="4572000" cy="6858000"/>
          </a:xfrm>
          <a:prstGeom prst="rect">
            <a:avLst/>
          </a:prstGeom>
          <a:noFill/>
          <a:ln>
            <a:noFill/>
          </a:ln>
        </p:spPr>
      </p:pic>
      <p:sp>
        <p:nvSpPr>
          <p:cNvPr id="2" name="Title 1"/>
          <p:cNvSpPr>
            <a:spLocks noGrp="1"/>
          </p:cNvSpPr>
          <p:nvPr>
            <p:ph type="title"/>
          </p:nvPr>
        </p:nvSpPr>
        <p:spPr>
          <a:xfrm>
            <a:off x="301752" y="273049"/>
            <a:ext cx="3962400" cy="1690221"/>
          </a:xfrm>
        </p:spPr>
        <p:txBody>
          <a:bodyPr vert="horz" lIns="91440" tIns="45720" rIns="91440" bIns="45720" rtlCol="0" anchor="b" anchorCtr="0">
            <a:noAutofit/>
          </a:bodyPr>
          <a:lstStyle>
            <a:lvl1pPr marL="0" algn="ctr" defTabSz="914400" rtl="0" eaLnBrk="1" latinLnBrk="0" hangingPunct="1">
              <a:spcBef>
                <a:spcPct val="0"/>
              </a:spcBef>
              <a:defRPr sz="3600" kern="1200">
                <a:solidFill>
                  <a:schemeClr val="tx1"/>
                </a:solidFill>
                <a:effectLst>
                  <a:outerShdw blurRad="50800" dist="12700" dir="2700000" sx="100500" sy="100500" algn="tl" rotWithShape="0">
                    <a:prstClr val="black">
                      <a:alpha val="60000"/>
                    </a:prstClr>
                  </a:outerShdw>
                </a:effectLst>
                <a:latin typeface="+mj-lt"/>
                <a:ea typeface="+mj-ea"/>
                <a:cs typeface="+mj-cs"/>
              </a:defRPr>
            </a:lvl1pPr>
          </a:lstStyle>
          <a:p>
            <a:r>
              <a:rPr lang="en-US"/>
              <a:t>Click to edit Master title style</a:t>
            </a:r>
            <a:endParaRPr/>
          </a:p>
        </p:txBody>
      </p:sp>
      <p:sp>
        <p:nvSpPr>
          <p:cNvPr id="3" name="Content Placeholder 2"/>
          <p:cNvSpPr>
            <a:spLocks noGrp="1"/>
          </p:cNvSpPr>
          <p:nvPr>
            <p:ph idx="1"/>
          </p:nvPr>
        </p:nvSpPr>
        <p:spPr>
          <a:xfrm>
            <a:off x="4866401" y="273050"/>
            <a:ext cx="3959352" cy="5853113"/>
          </a:xfrm>
        </p:spPr>
        <p:txBody>
          <a:bodyPr>
            <a:normAutofit/>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301752" y="1975104"/>
            <a:ext cx="3962400" cy="3200401"/>
          </a:xfrm>
          <a:effectLst>
            <a:outerShdw blurRad="50800" dist="38100" dir="2700000" algn="tl" rotWithShape="0">
              <a:prstClr val="black">
                <a:alpha val="40000"/>
              </a:prstClr>
            </a:outerShdw>
          </a:effectLst>
        </p:spPr>
        <p:txBody>
          <a:bodyPr vert="horz" lIns="91440" tIns="45720" rIns="91440" bIns="45720" rtlCol="0" anchor="t" anchorCtr="0">
            <a:normAutofit/>
          </a:bodyPr>
          <a:lstStyle>
            <a:lvl1pPr marL="0" indent="0" algn="ctr" defTabSz="914400" rtl="0" eaLnBrk="1" latinLnBrk="0" hangingPunct="1">
              <a:lnSpc>
                <a:spcPct val="110000"/>
              </a:lnSpc>
              <a:spcBef>
                <a:spcPts val="2000"/>
              </a:spcBef>
              <a:buNone/>
              <a:defRPr sz="1800" kern="1200">
                <a:solidFill>
                  <a:schemeClr val="tx1"/>
                </a:solidFill>
                <a:effectLst>
                  <a:outerShdw blurRad="38100" dist="12700" dir="2700000" algn="tl" rotWithShape="0">
                    <a:prstClr val="black">
                      <a:alpha val="60000"/>
                    </a:prstClr>
                  </a:outerShdw>
                </a:effectLst>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2667000" y="6356350"/>
            <a:ext cx="1622612" cy="365125"/>
          </a:xfrm>
          <a:effectLst>
            <a:outerShdw blurRad="50800" dist="38100" dir="2700000" algn="tl" rotWithShape="0">
              <a:prstClr val="black">
                <a:alpha val="40000"/>
              </a:prstClr>
            </a:outerShdw>
          </a:effectLst>
        </p:spPr>
        <p:txBody>
          <a:bodyPr vert="horz" lIns="91440" tIns="45720" rIns="91440" bIns="45720" rtlCol="0" anchor="ctr"/>
          <a:lstStyle>
            <a:lvl1pPr marL="0" algn="r" defTabSz="914400" rtl="0" eaLnBrk="1" latinLnBrk="0" hangingPunct="1">
              <a:defRPr sz="1200" kern="1200">
                <a:solidFill>
                  <a:schemeClr val="tx1"/>
                </a:solidFill>
                <a:effectLst>
                  <a:outerShdw blurRad="38100" dist="12700" dir="2700000" algn="tl" rotWithShape="0">
                    <a:prstClr val="black">
                      <a:alpha val="60000"/>
                    </a:prstClr>
                  </a:outerShdw>
                </a:effectLst>
                <a:latin typeface="+mn-lt"/>
                <a:ea typeface="+mn-ea"/>
                <a:cs typeface="+mn-cs"/>
              </a:defRPr>
            </a:lvl1pPr>
          </a:lstStyle>
          <a:p>
            <a:fld id="{7A139893-2DFB-480A-A69D-6E234B7EDDE9}" type="datetimeFigureOut">
              <a:rPr lang="en-US" smtClean="0"/>
              <a:pPr/>
              <a:t>11/22/19</a:t>
            </a:fld>
            <a:endParaRPr lang="en-US"/>
          </a:p>
        </p:txBody>
      </p:sp>
      <p:sp>
        <p:nvSpPr>
          <p:cNvPr id="6" name="Footer Placeholder 5"/>
          <p:cNvSpPr>
            <a:spLocks noGrp="1"/>
          </p:cNvSpPr>
          <p:nvPr>
            <p:ph type="ftr" sz="quarter" idx="11"/>
          </p:nvPr>
        </p:nvSpPr>
        <p:spPr>
          <a:xfrm>
            <a:off x="242047" y="6356350"/>
            <a:ext cx="1891553" cy="365125"/>
          </a:xfrm>
          <a:effectLst>
            <a:outerShdw blurRad="50800" dist="38100" dir="2700000" algn="tl" rotWithShape="0">
              <a:prstClr val="black">
                <a:alpha val="40000"/>
              </a:prstClr>
            </a:outerShdw>
          </a:effectLst>
        </p:spPr>
        <p:txBody>
          <a:bodyPr vert="horz" lIns="91440" tIns="45720" rIns="91440" bIns="45720" rtlCol="0" anchor="ctr"/>
          <a:lstStyle>
            <a:lvl1pPr marL="0" algn="l" defTabSz="914400" rtl="0" eaLnBrk="1" latinLnBrk="0" hangingPunct="1">
              <a:defRPr sz="1200" kern="1200">
                <a:solidFill>
                  <a:schemeClr val="tx1"/>
                </a:solidFill>
                <a:effectLst>
                  <a:outerShdw blurRad="38100" dist="12700" dir="2700000" algn="tl" rotWithShape="0">
                    <a:prstClr val="black">
                      <a:alpha val="6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892808" y="5748338"/>
            <a:ext cx="762000" cy="576262"/>
          </a:xfrm>
        </p:spPr>
        <p:txBody>
          <a:bodyPr vert="horz" lIns="91440" tIns="45720" rIns="91440" bIns="45720" rtlCol="0" anchor="ctr">
            <a:noAutofit/>
          </a:bodyPr>
          <a:lstStyle>
            <a:lvl1pPr marL="0" algn="ctr" defTabSz="914400" rtl="0" eaLnBrk="1" latinLnBrk="0" hangingPunct="1">
              <a:spcBef>
                <a:spcPct val="0"/>
              </a:spcBef>
              <a:defRPr sz="3600" kern="1200">
                <a:solidFill>
                  <a:schemeClr val="tx1"/>
                </a:solidFill>
                <a:effectLst>
                  <a:outerShdw blurRad="50800" dist="12700" dir="2700000" sx="100500" sy="100500" algn="tl" rotWithShape="0">
                    <a:prstClr val="black">
                      <a:alpha val="60000"/>
                    </a:prstClr>
                  </a:outerShdw>
                </a:effectLst>
                <a:latin typeface="+mj-lt"/>
                <a:ea typeface="+mj-ea"/>
                <a:cs typeface="+mj-cs"/>
              </a:defRPr>
            </a:lvl1pPr>
          </a:lstStyle>
          <a:p>
            <a:fld id="{B58D81D1-1451-49EB-AF10-3171CF48B68B}" type="slidenum">
              <a:rPr lang="en-US" smtClean="0"/>
              <a:pPr/>
              <a:t>‹#›</a:t>
            </a:fld>
            <a:endParaRPr lang="en-US"/>
          </a:p>
        </p:txBody>
      </p:sp>
      <p:pic>
        <p:nvPicPr>
          <p:cNvPr id="10" name="Picture 9" descr="overlay-ruleShadow.png"/>
          <p:cNvPicPr>
            <a:picLocks noChangeAspect="1"/>
          </p:cNvPicPr>
          <p:nvPr/>
        </p:nvPicPr>
        <p:blipFill>
          <a:blip r:embed="rId3"/>
          <a:srcRect r="25031"/>
          <a:stretch>
            <a:fillRect/>
          </a:stretch>
        </p:blipFill>
        <p:spPr>
          <a:xfrm rot="16200000">
            <a:off x="1086391" y="3365075"/>
            <a:ext cx="6855164" cy="125016"/>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79463" y="62753"/>
            <a:ext cx="7583488" cy="1283167"/>
          </a:xfrm>
          <a:prstGeom prst="rect">
            <a:avLst/>
          </a:prstGeom>
        </p:spPr>
        <p:txBody>
          <a:bodyPr vert="horz" lIns="91440" tIns="45720" rIns="91440" bIns="45720" rtlCol="0" anchor="ctr">
            <a:noAutofit/>
          </a:bodyPr>
          <a:lstStyle/>
          <a:p>
            <a:r>
              <a:rPr lang="en-US"/>
              <a:t>Click to edit Master title style</a:t>
            </a:r>
            <a:endParaRPr/>
          </a:p>
        </p:txBody>
      </p:sp>
      <p:sp>
        <p:nvSpPr>
          <p:cNvPr id="3" name="Text Placeholder 2"/>
          <p:cNvSpPr>
            <a:spLocks noGrp="1"/>
          </p:cNvSpPr>
          <p:nvPr>
            <p:ph type="body" idx="1"/>
          </p:nvPr>
        </p:nvSpPr>
        <p:spPr>
          <a:xfrm>
            <a:off x="779463" y="1828800"/>
            <a:ext cx="7583488" cy="42973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2"/>
          </p:nvPr>
        </p:nvSpPr>
        <p:spPr>
          <a:xfrm>
            <a:off x="6732494" y="6356350"/>
            <a:ext cx="2133600" cy="365125"/>
          </a:xfrm>
          <a:prstGeom prst="rect">
            <a:avLst/>
          </a:prstGeom>
        </p:spPr>
        <p:txBody>
          <a:bodyPr vert="horz" lIns="91440" tIns="45720" rIns="91440" bIns="45720" rtlCol="0" anchor="ctr"/>
          <a:lstStyle>
            <a:lvl1pPr algn="r">
              <a:defRPr sz="1200">
                <a:solidFill>
                  <a:schemeClr val="bg2"/>
                </a:solidFill>
                <a:effectLst>
                  <a:outerShdw blurRad="63500" dir="2700000" algn="tl" rotWithShape="0">
                    <a:schemeClr val="tx1">
                      <a:alpha val="40000"/>
                    </a:schemeClr>
                  </a:outerShdw>
                </a:effectLst>
              </a:defRPr>
            </a:lvl1pPr>
          </a:lstStyle>
          <a:p>
            <a:fld id="{7A139893-2DFB-480A-A69D-6E234B7EDDE9}" type="datetimeFigureOut">
              <a:rPr lang="en-US" smtClean="0"/>
              <a:pPr/>
              <a:t>11/22/19</a:t>
            </a:fld>
            <a:endParaRPr lang="en-US"/>
          </a:p>
        </p:txBody>
      </p:sp>
      <p:sp>
        <p:nvSpPr>
          <p:cNvPr id="5" name="Footer Placeholder 4"/>
          <p:cNvSpPr>
            <a:spLocks noGrp="1"/>
          </p:cNvSpPr>
          <p:nvPr>
            <p:ph type="ftr" sz="quarter" idx="3"/>
          </p:nvPr>
        </p:nvSpPr>
        <p:spPr>
          <a:xfrm>
            <a:off x="242047" y="6356350"/>
            <a:ext cx="2895600" cy="365125"/>
          </a:xfrm>
          <a:prstGeom prst="rect">
            <a:avLst/>
          </a:prstGeom>
        </p:spPr>
        <p:txBody>
          <a:bodyPr vert="horz" lIns="91440" tIns="45720" rIns="91440" bIns="45720" rtlCol="0" anchor="ctr"/>
          <a:lstStyle>
            <a:lvl1pPr algn="l">
              <a:defRPr sz="1200">
                <a:solidFill>
                  <a:schemeClr val="bg2"/>
                </a:solidFill>
                <a:effectLst>
                  <a:outerShdw blurRad="63500" dir="2700000" algn="tl" rotWithShape="0">
                    <a:schemeClr val="tx1">
                      <a:alpha val="40000"/>
                    </a:schemeClr>
                  </a:outerShdw>
                </a:effectLst>
              </a:defRPr>
            </a:lvl1pPr>
          </a:lstStyle>
          <a:p>
            <a:endParaRPr lang="en-US"/>
          </a:p>
        </p:txBody>
      </p:sp>
      <p:sp>
        <p:nvSpPr>
          <p:cNvPr id="6" name="Slide Number Placeholder 5"/>
          <p:cNvSpPr>
            <a:spLocks noGrp="1"/>
          </p:cNvSpPr>
          <p:nvPr>
            <p:ph type="sldNum" sz="quarter" idx="4"/>
          </p:nvPr>
        </p:nvSpPr>
        <p:spPr>
          <a:xfrm>
            <a:off x="4267200" y="6356350"/>
            <a:ext cx="609600" cy="365125"/>
          </a:xfrm>
          <a:prstGeom prst="rect">
            <a:avLst/>
          </a:prstGeom>
        </p:spPr>
        <p:txBody>
          <a:bodyPr vert="horz" lIns="91440" tIns="45720" rIns="91440" bIns="45720" rtlCol="0" anchor="ctr"/>
          <a:lstStyle>
            <a:lvl1pPr algn="ctr">
              <a:defRPr sz="1200">
                <a:solidFill>
                  <a:schemeClr val="bg2"/>
                </a:solidFill>
                <a:effectLst>
                  <a:outerShdw blurRad="63500" dir="2700000" algn="tl" rotWithShape="0">
                    <a:schemeClr val="tx1">
                      <a:alpha val="40000"/>
                    </a:schemeClr>
                  </a:outerShdw>
                </a:effectLst>
              </a:defRPr>
            </a:lvl1pPr>
          </a:lstStyle>
          <a:p>
            <a:fld id="{B58D81D1-1451-49EB-AF10-3171CF48B68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xStyles>
    <p:titleStyle>
      <a:lvl1pPr algn="ctr" defTabSz="914400" rtl="0" eaLnBrk="1" latinLnBrk="0" hangingPunct="1">
        <a:spcBef>
          <a:spcPct val="0"/>
        </a:spcBef>
        <a:buNone/>
        <a:defRPr sz="4800" kern="1200">
          <a:solidFill>
            <a:schemeClr val="tx1"/>
          </a:solidFill>
          <a:effectLst>
            <a:outerShdw blurRad="50800" dist="12700" dir="2700000" sx="100500" sy="100500" algn="tl" rotWithShape="0">
              <a:prstClr val="black">
                <a:alpha val="60000"/>
              </a:prstClr>
            </a:outerShdw>
          </a:effectLst>
          <a:latin typeface="+mj-lt"/>
          <a:ea typeface="+mj-ea"/>
          <a:cs typeface="+mj-cs"/>
        </a:defRPr>
      </a:lvl1pPr>
    </p:titleStyle>
    <p:bodyStyle>
      <a:lvl1pPr marL="282575" indent="-282575" algn="l" defTabSz="914400" rtl="0" eaLnBrk="1" latinLnBrk="0" hangingPunct="1">
        <a:spcBef>
          <a:spcPts val="2000"/>
        </a:spcBef>
        <a:buFont typeface="Calisto MT" pitchFamily="18" charset="0"/>
        <a:buChar char="•"/>
        <a:defRPr sz="2400" kern="1200">
          <a:solidFill>
            <a:schemeClr val="bg2"/>
          </a:solidFill>
          <a:effectLst>
            <a:outerShdw blurRad="63500" dir="2700000" algn="tl" rotWithShape="0">
              <a:schemeClr val="tx1">
                <a:alpha val="40000"/>
              </a:schemeClr>
            </a:outerShdw>
          </a:effectLst>
          <a:latin typeface="+mn-lt"/>
          <a:ea typeface="+mn-ea"/>
          <a:cs typeface="+mn-cs"/>
        </a:defRPr>
      </a:lvl1pPr>
      <a:lvl2pPr marL="577850" indent="-295275" algn="l" defTabSz="914400" rtl="0" eaLnBrk="1" latinLnBrk="0" hangingPunct="1">
        <a:spcBef>
          <a:spcPts val="600"/>
        </a:spcBef>
        <a:buClr>
          <a:schemeClr val="bg2">
            <a:lumMod val="60000"/>
            <a:lumOff val="40000"/>
          </a:schemeClr>
        </a:buClr>
        <a:buFont typeface="Calisto MT" pitchFamily="18" charset="0"/>
        <a:buChar char="•"/>
        <a:defRPr sz="2200" kern="1200">
          <a:solidFill>
            <a:schemeClr val="bg2"/>
          </a:solidFill>
          <a:effectLst>
            <a:outerShdw blurRad="63500" dir="2700000" algn="tl" rotWithShape="0">
              <a:schemeClr val="tx1">
                <a:alpha val="40000"/>
              </a:schemeClr>
            </a:outerShdw>
          </a:effectLst>
          <a:latin typeface="+mn-lt"/>
          <a:ea typeface="+mn-ea"/>
          <a:cs typeface="+mn-cs"/>
        </a:defRPr>
      </a:lvl2pPr>
      <a:lvl3pPr marL="860425" indent="-282575" algn="l" defTabSz="914400" rtl="0" eaLnBrk="1" latinLnBrk="0" hangingPunct="1">
        <a:spcBef>
          <a:spcPts val="600"/>
        </a:spcBef>
        <a:buFont typeface="Calisto MT" pitchFamily="18" charset="0"/>
        <a:buChar char="•"/>
        <a:defRPr sz="2000" kern="1200">
          <a:solidFill>
            <a:schemeClr val="bg2"/>
          </a:solidFill>
          <a:effectLst>
            <a:outerShdw blurRad="63500" dir="2700000" algn="tl" rotWithShape="0">
              <a:schemeClr val="tx1">
                <a:alpha val="40000"/>
              </a:schemeClr>
            </a:outerShdw>
          </a:effectLst>
          <a:latin typeface="+mn-lt"/>
          <a:ea typeface="+mn-ea"/>
          <a:cs typeface="+mn-cs"/>
        </a:defRPr>
      </a:lvl3pPr>
      <a:lvl4pPr marL="1143000" indent="-282575" algn="l" defTabSz="914400" rtl="0" eaLnBrk="1" latinLnBrk="0" hangingPunct="1">
        <a:spcBef>
          <a:spcPts val="600"/>
        </a:spcBef>
        <a:buClr>
          <a:schemeClr val="bg2">
            <a:lumMod val="60000"/>
            <a:lumOff val="40000"/>
          </a:schemeClr>
        </a:buClr>
        <a:buFont typeface="Calisto MT" pitchFamily="18" charset="0"/>
        <a:buChar char="•"/>
        <a:defRPr sz="1800" kern="1200">
          <a:solidFill>
            <a:schemeClr val="bg2"/>
          </a:solidFill>
          <a:effectLst>
            <a:outerShdw blurRad="63500" dir="2700000" algn="tl" rotWithShape="0">
              <a:schemeClr val="tx1">
                <a:alpha val="40000"/>
              </a:schemeClr>
            </a:outerShdw>
          </a:effectLst>
          <a:latin typeface="+mn-lt"/>
          <a:ea typeface="+mn-ea"/>
          <a:cs typeface="+mn-cs"/>
        </a:defRPr>
      </a:lvl4pPr>
      <a:lvl5pPr marL="1425575" indent="-282575" algn="l" defTabSz="914400" rtl="0" eaLnBrk="1" latinLnBrk="0" hangingPunct="1">
        <a:spcBef>
          <a:spcPts val="600"/>
        </a:spcBef>
        <a:buFont typeface="Calisto MT" pitchFamily="18" charset="0"/>
        <a:buChar char="•"/>
        <a:defRPr sz="1800" kern="1200">
          <a:solidFill>
            <a:schemeClr val="bg2"/>
          </a:solidFill>
          <a:effectLst>
            <a:outerShdw blurRad="63500" dir="2700000" algn="tl" rotWithShape="0">
              <a:schemeClr val="tx1">
                <a:alpha val="40000"/>
              </a:schemeClr>
            </a:outerShdw>
          </a:effectLst>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2 Corinthians 7:8-11</a:t>
            </a:r>
          </a:p>
        </p:txBody>
      </p:sp>
      <p:sp>
        <p:nvSpPr>
          <p:cNvPr id="3" name="Content Placeholder 2"/>
          <p:cNvSpPr>
            <a:spLocks noGrp="1"/>
          </p:cNvSpPr>
          <p:nvPr>
            <p:ph idx="1"/>
          </p:nvPr>
        </p:nvSpPr>
        <p:spPr>
          <a:xfrm>
            <a:off x="486696" y="1828800"/>
            <a:ext cx="8126361" cy="4675239"/>
          </a:xfrm>
        </p:spPr>
        <p:txBody>
          <a:bodyPr>
            <a:noAutofit/>
          </a:bodyPr>
          <a:lstStyle/>
          <a:p>
            <a:pPr marL="0" indent="0">
              <a:buNone/>
            </a:pPr>
            <a:r>
              <a:rPr lang="en-US" sz="2600" b="1" spc="-100" dirty="0">
                <a:latin typeface="Arial Narrow" pitchFamily="34" charset="0"/>
              </a:rPr>
              <a:t>“For even if I made you sorry with my letter, I do not regret it; though I did regret it. For I perceive that the same epistle made you sorry, though only for a while. Now I rejoice, not that you were made sorry, but that your sorrow led to repentance. For you were made sorry in a godly manner, that you might suffer loss from us in nothing. For godly sorrow produces repentance leading to salvation, not to be regretted; but the sorrow of the world produces death. For observe this very thing, that you sorrowed in a godly manner: What diligence it produced in you, what clearing of yourselves, what indignation, what fear, what vehement desire, what zeal, what vindication! In all things you proved yourselves to be clear in this matter” (NKJV).</a:t>
            </a:r>
          </a:p>
          <a:p>
            <a:pPr>
              <a:buNone/>
            </a:pPr>
            <a:endParaRPr lang="en-US" sz="2600" b="1" spc="-100" dirty="0">
              <a:latin typeface="Arial Narrow"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753"/>
            <a:ext cx="9144000" cy="1283167"/>
          </a:xfrm>
        </p:spPr>
        <p:txBody>
          <a:bodyPr/>
          <a:lstStyle/>
          <a:p>
            <a:r>
              <a:rPr lang="en-US" b="1" dirty="0"/>
              <a:t>What is Repentance?</a:t>
            </a:r>
          </a:p>
        </p:txBody>
      </p:sp>
      <p:sp>
        <p:nvSpPr>
          <p:cNvPr id="3" name="Content Placeholder 2"/>
          <p:cNvSpPr>
            <a:spLocks noGrp="1"/>
          </p:cNvSpPr>
          <p:nvPr>
            <p:ph idx="1"/>
          </p:nvPr>
        </p:nvSpPr>
        <p:spPr>
          <a:xfrm>
            <a:off x="313899" y="2060812"/>
            <a:ext cx="8598089" cy="4443227"/>
          </a:xfrm>
        </p:spPr>
        <p:txBody>
          <a:bodyPr>
            <a:noAutofit/>
          </a:bodyPr>
          <a:lstStyle/>
          <a:p>
            <a:pPr marL="571500" indent="-571500">
              <a:buAutoNum type="romanUcPeriod"/>
            </a:pPr>
            <a:r>
              <a:rPr lang="en-US" sz="3200" b="1" spc="-100" dirty="0"/>
              <a:t>One of the most difficult commands.</a:t>
            </a:r>
          </a:p>
          <a:p>
            <a:pPr marL="682625" lvl="1" indent="-387350">
              <a:buClrTx/>
              <a:buFont typeface="+mj-lt"/>
              <a:buAutoNum type="alphaUcPeriod"/>
            </a:pPr>
            <a:r>
              <a:rPr lang="en-US" sz="2600" b="1" spc="-100" dirty="0"/>
              <a:t>Necessary for salvation (Acts 17:30).</a:t>
            </a:r>
          </a:p>
          <a:p>
            <a:pPr marL="682625" lvl="1" indent="-387350">
              <a:buClrTx/>
              <a:buFont typeface="+mj-lt"/>
              <a:buAutoNum type="alphaUcPeriod"/>
            </a:pPr>
            <a:r>
              <a:rPr lang="en-US" sz="2600" b="1" spc="-100" dirty="0"/>
              <a:t>It is “granted” to mankind (Acts 11:18; 2 Pet. 2:4).</a:t>
            </a:r>
          </a:p>
          <a:p>
            <a:pPr marL="571500" indent="-571500">
              <a:buFont typeface="+mj-lt"/>
              <a:buAutoNum type="romanUcPeriod"/>
            </a:pPr>
            <a:r>
              <a:rPr lang="en-US" sz="3000" b="1" spc="-100" dirty="0"/>
              <a:t>Repentance is not…</a:t>
            </a:r>
          </a:p>
          <a:p>
            <a:pPr marL="682625" lvl="1" indent="-387350">
              <a:buClrTx/>
              <a:buFont typeface="+mj-lt"/>
              <a:buAutoNum type="alphaUcPeriod"/>
            </a:pPr>
            <a:r>
              <a:rPr lang="en-US" sz="2600" b="1" spc="-100" dirty="0"/>
              <a:t>A promise to quit sinning (Luke 3:8-9).</a:t>
            </a:r>
          </a:p>
          <a:p>
            <a:pPr marL="682625" lvl="1" indent="-387350">
              <a:buClrTx/>
              <a:buFont typeface="+mj-lt"/>
              <a:buAutoNum type="alphaUcPeriod"/>
            </a:pPr>
            <a:r>
              <a:rPr lang="en-US" sz="2600" b="1" spc="-100" dirty="0"/>
              <a:t>Quitting one sin (Psa. 119:1-4).</a:t>
            </a:r>
          </a:p>
          <a:p>
            <a:pPr marL="682625" lvl="1" indent="-387350">
              <a:buClrTx/>
              <a:buFont typeface="+mj-lt"/>
              <a:buAutoNum type="alphaUcPeriod"/>
            </a:pPr>
            <a:r>
              <a:rPr lang="en-US" sz="2600" b="1" spc="-100" dirty="0"/>
              <a:t>Sorrow for sin   (Matt. 5:3-5; 2 Cor. 7:10; Matt. 27:3-5).</a:t>
            </a:r>
          </a:p>
          <a:p>
            <a:pPr marL="682625" lvl="1" indent="-387350">
              <a:buClrTx/>
              <a:buNone/>
            </a:pPr>
            <a:endParaRPr lang="en-US" sz="2600" b="1" spc="-100" dirty="0"/>
          </a:p>
          <a:p>
            <a:pPr marL="866775" lvl="1" indent="-571500">
              <a:buFont typeface="+mj-lt"/>
              <a:buAutoNum type="alphaUcPeriod"/>
            </a:pPr>
            <a:endParaRPr lang="en-US" sz="2800" b="1" spc="-1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1000"/>
                                        <p:tgtEl>
                                          <p:spTgt spid="3">
                                            <p:txEl>
                                              <p:pRg st="4" end="4"/>
                                            </p:txEl>
                                          </p:spTgt>
                                        </p:tgtEl>
                                      </p:cBhvr>
                                    </p:animEffect>
                                    <p:anim calcmode="lin" valueType="num">
                                      <p:cBhvr>
                                        <p:cTn id="4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Effect transition="in" filter="fade">
                                      <p:cBhvr>
                                        <p:cTn id="49" dur="1000"/>
                                        <p:tgtEl>
                                          <p:spTgt spid="3">
                                            <p:txEl>
                                              <p:pRg st="5" end="5"/>
                                            </p:txEl>
                                          </p:spTgt>
                                        </p:tgtEl>
                                      </p:cBhvr>
                                    </p:animEffect>
                                    <p:anim calcmode="lin" valueType="num">
                                      <p:cBhvr>
                                        <p:cTn id="5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6" end="6"/>
                                            </p:txEl>
                                          </p:spTgt>
                                        </p:tgtEl>
                                        <p:attrNameLst>
                                          <p:attrName>style.visibility</p:attrName>
                                        </p:attrNameLst>
                                      </p:cBhvr>
                                      <p:to>
                                        <p:strVal val="visible"/>
                                      </p:to>
                                    </p:set>
                                    <p:animEffect transition="in" filter="fade">
                                      <p:cBhvr>
                                        <p:cTn id="56" dur="1000"/>
                                        <p:tgtEl>
                                          <p:spTgt spid="3">
                                            <p:txEl>
                                              <p:pRg st="6" end="6"/>
                                            </p:txEl>
                                          </p:spTgt>
                                        </p:tgtEl>
                                      </p:cBhvr>
                                    </p:animEffect>
                                    <p:anim calcmode="lin" valueType="num">
                                      <p:cBhvr>
                                        <p:cTn id="57"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24066"/>
          </a:xfrm>
        </p:spPr>
        <p:txBody>
          <a:bodyPr/>
          <a:lstStyle/>
          <a:p>
            <a:r>
              <a:rPr lang="en-US" b="1" dirty="0"/>
              <a:t>What is Repentance?</a:t>
            </a:r>
          </a:p>
        </p:txBody>
      </p:sp>
      <p:sp>
        <p:nvSpPr>
          <p:cNvPr id="3" name="Content Placeholder 2"/>
          <p:cNvSpPr>
            <a:spLocks noGrp="1"/>
          </p:cNvSpPr>
          <p:nvPr>
            <p:ph idx="1"/>
          </p:nvPr>
        </p:nvSpPr>
        <p:spPr>
          <a:xfrm>
            <a:off x="313899" y="1869744"/>
            <a:ext cx="8598089" cy="4634296"/>
          </a:xfrm>
        </p:spPr>
        <p:txBody>
          <a:bodyPr>
            <a:noAutofit/>
          </a:bodyPr>
          <a:lstStyle/>
          <a:p>
            <a:pPr marL="571500" indent="-571500">
              <a:buFont typeface="+mj-lt"/>
              <a:buAutoNum type="romanUcPeriod" startAt="3"/>
            </a:pPr>
            <a:r>
              <a:rPr lang="en-US" sz="3200" b="1" spc="-100" dirty="0"/>
              <a:t>Repentance defined.</a:t>
            </a:r>
          </a:p>
          <a:p>
            <a:pPr marL="682625" lvl="1" indent="-387350">
              <a:buClrTx/>
              <a:buFont typeface="+mj-lt"/>
              <a:buAutoNum type="alphaUcPeriod"/>
            </a:pPr>
            <a:r>
              <a:rPr lang="en-US" sz="2600" b="1" spc="-100" dirty="0"/>
              <a:t>Jesus’ definition (Matt. 21:28).</a:t>
            </a:r>
          </a:p>
          <a:p>
            <a:pPr marL="682625" lvl="1" indent="-387350">
              <a:buClrTx/>
              <a:buFont typeface="+mj-lt"/>
              <a:buAutoNum type="alphaUcPeriod"/>
            </a:pPr>
            <a:r>
              <a:rPr lang="en-US" sz="2600" b="1" spc="-100" dirty="0"/>
              <a:t>A change of mind, accompanied by a change of action (1 Pet. 5:5).</a:t>
            </a:r>
          </a:p>
          <a:p>
            <a:pPr marL="571500" indent="-571500">
              <a:buFont typeface="+mj-lt"/>
              <a:buAutoNum type="romanUcPeriod" startAt="3"/>
            </a:pPr>
            <a:r>
              <a:rPr lang="en-US" sz="3000" b="1" spc="-100" dirty="0"/>
              <a:t>How repentance is produced and its results.</a:t>
            </a:r>
          </a:p>
          <a:p>
            <a:pPr marL="682625" lvl="1" indent="-387350">
              <a:buClrTx/>
              <a:buFont typeface="+mj-lt"/>
              <a:buAutoNum type="alphaUcPeriod"/>
            </a:pPr>
            <a:r>
              <a:rPr lang="en-US" sz="2600" b="1" spc="-100" dirty="0"/>
              <a:t>Godly sorrow produces repentance (2 Cor. 7:8-11; Rom. 2:1-4).</a:t>
            </a:r>
          </a:p>
          <a:p>
            <a:pPr marL="682625" lvl="1" indent="-387350">
              <a:buClrTx/>
              <a:buFont typeface="+mj-lt"/>
              <a:buAutoNum type="alphaUcPeriod"/>
            </a:pPr>
            <a:r>
              <a:rPr lang="en-US" sz="2600" b="1" spc="-100" dirty="0"/>
              <a:t>It results in a reformation of life (2 Cor.  7:8-11).</a:t>
            </a:r>
          </a:p>
          <a:p>
            <a:pPr marL="682625" lvl="1" indent="-387350">
              <a:buClrTx/>
              <a:buFont typeface="+mj-lt"/>
              <a:buAutoNum type="alphaUcPeriod"/>
            </a:pPr>
            <a:r>
              <a:rPr lang="en-US" sz="2600" b="1" spc="-100" dirty="0"/>
              <a:t>Seen in the prodigal son (</a:t>
            </a:r>
            <a:r>
              <a:rPr lang="en-US" sz="2600" b="1" spc="-100"/>
              <a:t>Luke 15:16-20a).</a:t>
            </a:r>
            <a:endParaRPr lang="en-US" sz="2600" b="1" spc="-100" dirty="0"/>
          </a:p>
          <a:p>
            <a:pPr marL="682625" lvl="1" indent="-387350">
              <a:buClrTx/>
              <a:buNone/>
            </a:pPr>
            <a:endParaRPr lang="en-US" sz="2600" b="1" spc="-100" dirty="0"/>
          </a:p>
          <a:p>
            <a:pPr marL="866775" lvl="1" indent="-571500">
              <a:buFont typeface="+mj-lt"/>
              <a:buAutoNum type="alphaUcPeriod"/>
            </a:pPr>
            <a:endParaRPr lang="en-US" sz="2800" b="1" spc="-1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recedent">
  <a:themeElements>
    <a:clrScheme name="Precedent">
      <a:dk1>
        <a:srgbClr val="921F07"/>
      </a:dk1>
      <a:lt1>
        <a:sysClr val="window" lastClr="FFFFFF"/>
      </a:lt1>
      <a:dk2>
        <a:srgbClr val="333333"/>
      </a:dk2>
      <a:lt2>
        <a:srgbClr val="E5E5D3"/>
      </a:lt2>
      <a:accent1>
        <a:srgbClr val="993232"/>
      </a:accent1>
      <a:accent2>
        <a:srgbClr val="9B6C34"/>
      </a:accent2>
      <a:accent3>
        <a:srgbClr val="736C5D"/>
      </a:accent3>
      <a:accent4>
        <a:srgbClr val="C9972B"/>
      </a:accent4>
      <a:accent5>
        <a:srgbClr val="C95F2B"/>
      </a:accent5>
      <a:accent6>
        <a:srgbClr val="8F7A05"/>
      </a:accent6>
      <a:hlink>
        <a:srgbClr val="933926"/>
      </a:hlink>
      <a:folHlink>
        <a:srgbClr val="916019"/>
      </a:folHlink>
    </a:clrScheme>
    <a:fontScheme name="Precedent">
      <a:majorFont>
        <a:latin typeface="Perpetua Titling MT"/>
        <a:ea typeface=""/>
        <a:cs typeface=""/>
        <a:font script="Jpan" typeface="ＭＳ Ｐ明朝"/>
      </a:majorFont>
      <a:minorFont>
        <a:latin typeface="Calisto MT"/>
        <a:ea typeface=""/>
        <a:cs typeface=""/>
        <a:font script="Jpan" typeface="ＭＳ Ｐ明朝"/>
      </a:minorFont>
    </a:fontScheme>
    <a:fmtScheme name="Precedent">
      <a:fillStyleLst>
        <a:solidFill>
          <a:schemeClr val="phClr"/>
        </a:solidFill>
        <a:gradFill rotWithShape="1">
          <a:gsLst>
            <a:gs pos="0">
              <a:schemeClr val="phClr">
                <a:tint val="100000"/>
                <a:shade val="90000"/>
                <a:satMod val="135000"/>
              </a:schemeClr>
            </a:gs>
            <a:gs pos="100000">
              <a:schemeClr val="phClr">
                <a:tint val="100000"/>
                <a:shade val="30000"/>
                <a:satMod val="135000"/>
              </a:schemeClr>
            </a:gs>
          </a:gsLst>
          <a:path path="circle">
            <a:fillToRect l="70000" t="10000" b="70000"/>
          </a:path>
        </a:gradFill>
        <a:blipFill rotWithShape="1">
          <a:blip xmlns:r="http://schemas.openxmlformats.org/officeDocument/2006/relationships" r:embed="rId1">
            <a:duotone>
              <a:schemeClr val="phClr">
                <a:shade val="10000"/>
                <a:satMod val="135000"/>
              </a:schemeClr>
              <a:schemeClr val="phClr">
                <a:satMod val="150000"/>
                <a:lumMod val="110000"/>
              </a:schemeClr>
            </a:duotone>
          </a:blip>
          <a:stretch/>
        </a:blipFill>
      </a:fillStyleLst>
      <a:lnStyleLst>
        <a:ln w="12700" cap="flat" cmpd="sng" algn="ctr">
          <a:solidFill>
            <a:schemeClr val="phClr">
              <a:shade val="95000"/>
              <a:satMod val="105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101600" dist="25400" dir="4800000" sx="103000" sy="103000" rotWithShape="0">
              <a:srgbClr val="000000">
                <a:alpha val="45000"/>
              </a:srgbClr>
            </a:outerShdw>
          </a:effectLst>
          <a:scene3d>
            <a:camera prst="orthographicFront">
              <a:rot lat="0" lon="0" rev="0"/>
            </a:camera>
            <a:lightRig rig="balanced" dir="tl">
              <a:rot lat="0" lon="0" rev="3000000"/>
            </a:lightRig>
          </a:scene3d>
          <a:sp3d prstMaterial="softEdge">
            <a:bevelT w="0" h="0"/>
          </a:sp3d>
        </a:effectStyle>
        <a:effectStyle>
          <a:effectLst>
            <a:innerShdw blurRad="127000" dist="38100" dir="13200000">
              <a:srgbClr val="000000">
                <a:alpha val="75000"/>
              </a:srgbClr>
            </a:innerShdw>
            <a:outerShdw blurRad="38100" dist="12700" dir="1800000" sx="101000" sy="101000" rotWithShape="0">
              <a:srgbClr val="000000">
                <a:alpha val="40000"/>
              </a:srgbClr>
            </a:outerShdw>
            <a:reflection blurRad="127000" stA="25000" endPos="30000" dist="12700" dir="5400000" sy="-100000" rotWithShape="0"/>
          </a:effectLst>
          <a:scene3d>
            <a:camera prst="orthographicFront">
              <a:rot lat="0" lon="0" rev="0"/>
            </a:camera>
            <a:lightRig rig="twoPt" dir="t">
              <a:rot lat="0" lon="0" rev="1200000"/>
            </a:lightRig>
          </a:scene3d>
          <a:sp3d>
            <a:bevelT w="0" h="0"/>
          </a:sp3d>
        </a:effectStyle>
      </a:effectStyleLst>
      <a:bgFillStyleLst>
        <a:solidFill>
          <a:schemeClr val="phClr"/>
        </a:solidFill>
        <a:gradFill rotWithShape="1">
          <a:gsLst>
            <a:gs pos="0">
              <a:schemeClr val="phClr">
                <a:tint val="100000"/>
                <a:shade val="90000"/>
                <a:satMod val="135000"/>
              </a:schemeClr>
            </a:gs>
            <a:gs pos="100000">
              <a:schemeClr val="phClr">
                <a:shade val="30000"/>
                <a:satMod val="150000"/>
              </a:schemeClr>
            </a:gs>
          </a:gsLst>
          <a:path path="circle">
            <a:fillToRect t="10000" r="70000" b="70000"/>
          </a:path>
        </a:gradFill>
        <a:blipFill rotWithShape="1">
          <a:blip xmlns:r="http://schemas.openxmlformats.org/officeDocument/2006/relationships" r:embed="rId2">
            <a:duotone>
              <a:schemeClr val="phClr">
                <a:shade val="10000"/>
                <a:satMod val="130000"/>
                <a:lumMod val="80000"/>
              </a:schemeClr>
              <a:schemeClr val="phClr">
                <a:satMod val="150000"/>
                <a:lumMod val="11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Precedent.thmx</Template>
  <TotalTime>120</TotalTime>
  <Words>312</Words>
  <Application>Microsoft Macintosh PowerPoint</Application>
  <PresentationFormat>On-screen Show (4:3)</PresentationFormat>
  <Paragraphs>18</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Calisto MT</vt:lpstr>
      <vt:lpstr>Arial Narrow</vt:lpstr>
      <vt:lpstr>Perpetua Titling MT</vt:lpstr>
      <vt:lpstr>Arial</vt:lpstr>
      <vt:lpstr>Precedent</vt:lpstr>
      <vt:lpstr>2 Corinthians 7:8-11</vt:lpstr>
      <vt:lpstr>What is Repentance?</vt:lpstr>
      <vt:lpstr>What is Repentance?</vt:lpstr>
    </vt:vector>
  </TitlesOfParts>
  <Company>Ancient Road Publications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Kyle Pope</dc:creator>
  <cp:lastModifiedBy>Kyle Pope</cp:lastModifiedBy>
  <cp:revision>13</cp:revision>
  <dcterms:created xsi:type="dcterms:W3CDTF">2012-12-22T03:32:20Z</dcterms:created>
  <dcterms:modified xsi:type="dcterms:W3CDTF">2019-11-22T06:08:49Z</dcterms:modified>
</cp:coreProperties>
</file>