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7" r:id="rId2"/>
    <p:sldId id="256" r:id="rId3"/>
    <p:sldId id="258" r:id="rId4"/>
    <p:sldId id="259" r:id="rId5"/>
    <p:sldId id="267" r:id="rId6"/>
    <p:sldId id="263" r:id="rId7"/>
    <p:sldId id="265" r:id="rId8"/>
    <p:sldId id="262" r:id="rId9"/>
    <p:sldId id="266" r:id="rId10"/>
    <p:sldId id="264" r:id="rId11"/>
    <p:sldId id="26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AFDF88-A2F1-4DB6-8F1E-C445505FB350}" v="97" dt="2019-04-14T03:38:22.1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0" d="100"/>
          <a:sy n="80" d="100"/>
        </p:scale>
        <p:origin x="1284"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alei Yontz" userId="2dd83bf150f3ccd2" providerId="LiveId" clId="{C9AFDF88-A2F1-4DB6-8F1E-C445505FB350}"/>
    <pc:docChg chg="undo custSel addSld delSld modSld sldOrd">
      <pc:chgData name="Karalei Yontz" userId="2dd83bf150f3ccd2" providerId="LiveId" clId="{C9AFDF88-A2F1-4DB6-8F1E-C445505FB350}" dt="2019-04-14T03:38:22.147" v="1406" actId="207"/>
      <pc:docMkLst>
        <pc:docMk/>
      </pc:docMkLst>
      <pc:sldChg chg="modSp">
        <pc:chgData name="Karalei Yontz" userId="2dd83bf150f3ccd2" providerId="LiveId" clId="{C9AFDF88-A2F1-4DB6-8F1E-C445505FB350}" dt="2019-04-14T02:38:08.599" v="698" actId="1076"/>
        <pc:sldMkLst>
          <pc:docMk/>
          <pc:sldMk cId="1412534599" sldId="256"/>
        </pc:sldMkLst>
        <pc:spChg chg="mod">
          <ac:chgData name="Karalei Yontz" userId="2dd83bf150f3ccd2" providerId="LiveId" clId="{C9AFDF88-A2F1-4DB6-8F1E-C445505FB350}" dt="2019-04-14T02:38:08.599" v="698" actId="1076"/>
          <ac:spMkLst>
            <pc:docMk/>
            <pc:sldMk cId="1412534599" sldId="256"/>
            <ac:spMk id="6" creationId="{7C5AD08F-D7D3-4A37-B78B-828C23F8DBC5}"/>
          </ac:spMkLst>
        </pc:spChg>
        <pc:picChg chg="mod">
          <ac:chgData name="Karalei Yontz" userId="2dd83bf150f3ccd2" providerId="LiveId" clId="{C9AFDF88-A2F1-4DB6-8F1E-C445505FB350}" dt="2019-04-14T02:38:02.991" v="697" actId="14100"/>
          <ac:picMkLst>
            <pc:docMk/>
            <pc:sldMk cId="1412534599" sldId="256"/>
            <ac:picMk id="5" creationId="{6273FDE2-5C33-4B6D-BC43-2F516012BCBD}"/>
          </ac:picMkLst>
        </pc:picChg>
      </pc:sldChg>
      <pc:sldChg chg="modSp">
        <pc:chgData name="Karalei Yontz" userId="2dd83bf150f3ccd2" providerId="LiveId" clId="{C9AFDF88-A2F1-4DB6-8F1E-C445505FB350}" dt="2019-04-13T23:37:36.059" v="23" actId="20577"/>
        <pc:sldMkLst>
          <pc:docMk/>
          <pc:sldMk cId="4241354762" sldId="257"/>
        </pc:sldMkLst>
        <pc:spChg chg="mod">
          <ac:chgData name="Karalei Yontz" userId="2dd83bf150f3ccd2" providerId="LiveId" clId="{C9AFDF88-A2F1-4DB6-8F1E-C445505FB350}" dt="2019-04-13T23:37:36.059" v="23" actId="20577"/>
          <ac:spMkLst>
            <pc:docMk/>
            <pc:sldMk cId="4241354762" sldId="257"/>
            <ac:spMk id="2" creationId="{F07CB526-B6ED-4362-8D77-C7AA0E8D610C}"/>
          </ac:spMkLst>
        </pc:spChg>
      </pc:sldChg>
      <pc:sldChg chg="modSp">
        <pc:chgData name="Karalei Yontz" userId="2dd83bf150f3ccd2" providerId="LiveId" clId="{C9AFDF88-A2F1-4DB6-8F1E-C445505FB350}" dt="2019-04-14T03:23:24.702" v="1164" actId="20577"/>
        <pc:sldMkLst>
          <pc:docMk/>
          <pc:sldMk cId="427230601" sldId="258"/>
        </pc:sldMkLst>
        <pc:spChg chg="mod">
          <ac:chgData name="Karalei Yontz" userId="2dd83bf150f3ccd2" providerId="LiveId" clId="{C9AFDF88-A2F1-4DB6-8F1E-C445505FB350}" dt="2019-04-14T02:32:26.057" v="596" actId="1076"/>
          <ac:spMkLst>
            <pc:docMk/>
            <pc:sldMk cId="427230601" sldId="258"/>
            <ac:spMk id="2" creationId="{DDC547AB-DD46-45ED-83F8-B59C806F2D88}"/>
          </ac:spMkLst>
        </pc:spChg>
        <pc:spChg chg="mod">
          <ac:chgData name="Karalei Yontz" userId="2dd83bf150f3ccd2" providerId="LiveId" clId="{C9AFDF88-A2F1-4DB6-8F1E-C445505FB350}" dt="2019-04-14T03:23:24.702" v="1164" actId="20577"/>
          <ac:spMkLst>
            <pc:docMk/>
            <pc:sldMk cId="427230601" sldId="258"/>
            <ac:spMk id="3" creationId="{57DD01CE-A1CD-4D7B-B842-5BF049904969}"/>
          </ac:spMkLst>
        </pc:spChg>
      </pc:sldChg>
      <pc:sldChg chg="addSp delSp modSp">
        <pc:chgData name="Karalei Yontz" userId="2dd83bf150f3ccd2" providerId="LiveId" clId="{C9AFDF88-A2F1-4DB6-8F1E-C445505FB350}" dt="2019-04-14T02:32:31.569" v="597" actId="1076"/>
        <pc:sldMkLst>
          <pc:docMk/>
          <pc:sldMk cId="1317601911" sldId="259"/>
        </pc:sldMkLst>
        <pc:spChg chg="mod">
          <ac:chgData name="Karalei Yontz" userId="2dd83bf150f3ccd2" providerId="LiveId" clId="{C9AFDF88-A2F1-4DB6-8F1E-C445505FB350}" dt="2019-04-14T02:32:31.569" v="597" actId="1076"/>
          <ac:spMkLst>
            <pc:docMk/>
            <pc:sldMk cId="1317601911" sldId="259"/>
            <ac:spMk id="2" creationId="{DDC547AB-DD46-45ED-83F8-B59C806F2D88}"/>
          </ac:spMkLst>
        </pc:spChg>
        <pc:picChg chg="add mod">
          <ac:chgData name="Karalei Yontz" userId="2dd83bf150f3ccd2" providerId="LiveId" clId="{C9AFDF88-A2F1-4DB6-8F1E-C445505FB350}" dt="2019-04-14T00:03:21.997" v="184" actId="1037"/>
          <ac:picMkLst>
            <pc:docMk/>
            <pc:sldMk cId="1317601911" sldId="259"/>
            <ac:picMk id="4" creationId="{B845CCB9-9DA6-45D3-8EE2-57EB49B197F3}"/>
          </ac:picMkLst>
        </pc:picChg>
        <pc:picChg chg="add del mod">
          <ac:chgData name="Karalei Yontz" userId="2dd83bf150f3ccd2" providerId="LiveId" clId="{C9AFDF88-A2F1-4DB6-8F1E-C445505FB350}" dt="2019-04-13T23:49:04.395" v="129" actId="478"/>
          <ac:picMkLst>
            <pc:docMk/>
            <pc:sldMk cId="1317601911" sldId="259"/>
            <ac:picMk id="6" creationId="{73277C1B-00AA-4AD5-9EDB-537A393BAC8B}"/>
          </ac:picMkLst>
        </pc:picChg>
      </pc:sldChg>
      <pc:sldChg chg="addSp delSp modSp add del">
        <pc:chgData name="Karalei Yontz" userId="2dd83bf150f3ccd2" providerId="LiveId" clId="{C9AFDF88-A2F1-4DB6-8F1E-C445505FB350}" dt="2019-04-14T01:00:07.764" v="244" actId="2696"/>
        <pc:sldMkLst>
          <pc:docMk/>
          <pc:sldMk cId="2825472381" sldId="260"/>
        </pc:sldMkLst>
        <pc:spChg chg="mod">
          <ac:chgData name="Karalei Yontz" userId="2dd83bf150f3ccd2" providerId="LiveId" clId="{C9AFDF88-A2F1-4DB6-8F1E-C445505FB350}" dt="2019-04-14T00:03:57.453" v="186" actId="20577"/>
          <ac:spMkLst>
            <pc:docMk/>
            <pc:sldMk cId="2825472381" sldId="260"/>
            <ac:spMk id="3" creationId="{57DD01CE-A1CD-4D7B-B842-5BF049904969}"/>
          </ac:spMkLst>
        </pc:spChg>
        <pc:spChg chg="add mod">
          <ac:chgData name="Karalei Yontz" userId="2dd83bf150f3ccd2" providerId="LiveId" clId="{C9AFDF88-A2F1-4DB6-8F1E-C445505FB350}" dt="2019-04-14T00:48:46.330" v="206" actId="1038"/>
          <ac:spMkLst>
            <pc:docMk/>
            <pc:sldMk cId="2825472381" sldId="260"/>
            <ac:spMk id="6" creationId="{B4E57CF1-7721-42EC-AD88-CF752AD1759C}"/>
          </ac:spMkLst>
        </pc:spChg>
        <pc:picChg chg="add del mod">
          <ac:chgData name="Karalei Yontz" userId="2dd83bf150f3ccd2" providerId="LiveId" clId="{C9AFDF88-A2F1-4DB6-8F1E-C445505FB350}" dt="2019-04-14T00:12:08.492" v="190" actId="478"/>
          <ac:picMkLst>
            <pc:docMk/>
            <pc:sldMk cId="2825472381" sldId="260"/>
            <ac:picMk id="4" creationId="{19CC6061-10E2-4907-A5C5-38250A94EF93}"/>
          </ac:picMkLst>
        </pc:picChg>
        <pc:picChg chg="add mod">
          <ac:chgData name="Karalei Yontz" userId="2dd83bf150f3ccd2" providerId="LiveId" clId="{C9AFDF88-A2F1-4DB6-8F1E-C445505FB350}" dt="2019-04-14T00:48:05.267" v="193" actId="14100"/>
          <ac:picMkLst>
            <pc:docMk/>
            <pc:sldMk cId="2825472381" sldId="260"/>
            <ac:picMk id="5" creationId="{4992B311-03F8-45BD-B54D-D1B57A7C6A35}"/>
          </ac:picMkLst>
        </pc:picChg>
      </pc:sldChg>
      <pc:sldChg chg="modSp add del">
        <pc:chgData name="Karalei Yontz" userId="2dd83bf150f3ccd2" providerId="LiveId" clId="{C9AFDF88-A2F1-4DB6-8F1E-C445505FB350}" dt="2019-04-14T01:45:59.084" v="341" actId="2696"/>
        <pc:sldMkLst>
          <pc:docMk/>
          <pc:sldMk cId="1786110040" sldId="261"/>
        </pc:sldMkLst>
        <pc:spChg chg="mod">
          <ac:chgData name="Karalei Yontz" userId="2dd83bf150f3ccd2" providerId="LiveId" clId="{C9AFDF88-A2F1-4DB6-8F1E-C445505FB350}" dt="2019-04-14T00:59:44.940" v="243" actId="20577"/>
          <ac:spMkLst>
            <pc:docMk/>
            <pc:sldMk cId="1786110040" sldId="261"/>
            <ac:spMk id="2" creationId="{DDC547AB-DD46-45ED-83F8-B59C806F2D88}"/>
          </ac:spMkLst>
        </pc:spChg>
        <pc:spChg chg="mod">
          <ac:chgData name="Karalei Yontz" userId="2dd83bf150f3ccd2" providerId="LiveId" clId="{C9AFDF88-A2F1-4DB6-8F1E-C445505FB350}" dt="2019-04-14T01:45:47.743" v="340" actId="20577"/>
          <ac:spMkLst>
            <pc:docMk/>
            <pc:sldMk cId="1786110040" sldId="261"/>
            <ac:spMk id="3" creationId="{57DD01CE-A1CD-4D7B-B842-5BF049904969}"/>
          </ac:spMkLst>
        </pc:spChg>
      </pc:sldChg>
      <pc:sldChg chg="addSp delSp modSp add">
        <pc:chgData name="Karalei Yontz" userId="2dd83bf150f3ccd2" providerId="LiveId" clId="{C9AFDF88-A2F1-4DB6-8F1E-C445505FB350}" dt="2019-04-14T02:54:02.035" v="864" actId="20577"/>
        <pc:sldMkLst>
          <pc:docMk/>
          <pc:sldMk cId="1728339524" sldId="262"/>
        </pc:sldMkLst>
        <pc:spChg chg="mod">
          <ac:chgData name="Karalei Yontz" userId="2dd83bf150f3ccd2" providerId="LiveId" clId="{C9AFDF88-A2F1-4DB6-8F1E-C445505FB350}" dt="2019-04-14T02:32:44.061" v="599" actId="1076"/>
          <ac:spMkLst>
            <pc:docMk/>
            <pc:sldMk cId="1728339524" sldId="262"/>
            <ac:spMk id="2" creationId="{DDC547AB-DD46-45ED-83F8-B59C806F2D88}"/>
          </ac:spMkLst>
        </pc:spChg>
        <pc:spChg chg="mod">
          <ac:chgData name="Karalei Yontz" userId="2dd83bf150f3ccd2" providerId="LiveId" clId="{C9AFDF88-A2F1-4DB6-8F1E-C445505FB350}" dt="2019-04-14T02:54:02.035" v="864" actId="20577"/>
          <ac:spMkLst>
            <pc:docMk/>
            <pc:sldMk cId="1728339524" sldId="262"/>
            <ac:spMk id="3" creationId="{57DD01CE-A1CD-4D7B-B842-5BF049904969}"/>
          </ac:spMkLst>
        </pc:spChg>
        <pc:spChg chg="add del">
          <ac:chgData name="Karalei Yontz" userId="2dd83bf150f3ccd2" providerId="LiveId" clId="{C9AFDF88-A2F1-4DB6-8F1E-C445505FB350}" dt="2019-04-14T02:33:14.716" v="605"/>
          <ac:spMkLst>
            <pc:docMk/>
            <pc:sldMk cId="1728339524" sldId="262"/>
            <ac:spMk id="4" creationId="{C3B17E67-7C75-47E7-94A8-84FB11ACDA03}"/>
          </ac:spMkLst>
        </pc:spChg>
      </pc:sldChg>
      <pc:sldChg chg="modSp add">
        <pc:chgData name="Karalei Yontz" userId="2dd83bf150f3ccd2" providerId="LiveId" clId="{C9AFDF88-A2F1-4DB6-8F1E-C445505FB350}" dt="2019-04-14T03:04:56.574" v="985" actId="27636"/>
        <pc:sldMkLst>
          <pc:docMk/>
          <pc:sldMk cId="77201709" sldId="263"/>
        </pc:sldMkLst>
        <pc:spChg chg="mod">
          <ac:chgData name="Karalei Yontz" userId="2dd83bf150f3ccd2" providerId="LiveId" clId="{C9AFDF88-A2F1-4DB6-8F1E-C445505FB350}" dt="2019-04-14T02:32:36.771" v="598" actId="1076"/>
          <ac:spMkLst>
            <pc:docMk/>
            <pc:sldMk cId="77201709" sldId="263"/>
            <ac:spMk id="2" creationId="{BCFD50C0-0474-476D-8211-643CB4987D65}"/>
          </ac:spMkLst>
        </pc:spChg>
        <pc:spChg chg="mod">
          <ac:chgData name="Karalei Yontz" userId="2dd83bf150f3ccd2" providerId="LiveId" clId="{C9AFDF88-A2F1-4DB6-8F1E-C445505FB350}" dt="2019-04-14T03:04:56.574" v="985" actId="27636"/>
          <ac:spMkLst>
            <pc:docMk/>
            <pc:sldMk cId="77201709" sldId="263"/>
            <ac:spMk id="3" creationId="{8109B042-032B-4757-A0AB-77CBF300ED40}"/>
          </ac:spMkLst>
        </pc:spChg>
      </pc:sldChg>
      <pc:sldChg chg="modSp add ord">
        <pc:chgData name="Karalei Yontz" userId="2dd83bf150f3ccd2" providerId="LiveId" clId="{C9AFDF88-A2F1-4DB6-8F1E-C445505FB350}" dt="2019-04-14T03:02:36.617" v="961" actId="5793"/>
        <pc:sldMkLst>
          <pc:docMk/>
          <pc:sldMk cId="59728860" sldId="264"/>
        </pc:sldMkLst>
        <pc:spChg chg="mod">
          <ac:chgData name="Karalei Yontz" userId="2dd83bf150f3ccd2" providerId="LiveId" clId="{C9AFDF88-A2F1-4DB6-8F1E-C445505FB350}" dt="2019-04-14T03:02:36.617" v="961" actId="5793"/>
          <ac:spMkLst>
            <pc:docMk/>
            <pc:sldMk cId="59728860" sldId="264"/>
            <ac:spMk id="3" creationId="{57DD01CE-A1CD-4D7B-B842-5BF049904969}"/>
          </ac:spMkLst>
        </pc:spChg>
      </pc:sldChg>
      <pc:sldChg chg="modSp add ord">
        <pc:chgData name="Karalei Yontz" userId="2dd83bf150f3ccd2" providerId="LiveId" clId="{C9AFDF88-A2F1-4DB6-8F1E-C445505FB350}" dt="2019-04-14T03:08:10.427" v="1005" actId="207"/>
        <pc:sldMkLst>
          <pc:docMk/>
          <pc:sldMk cId="2989350308" sldId="265"/>
        </pc:sldMkLst>
        <pc:spChg chg="mod">
          <ac:chgData name="Karalei Yontz" userId="2dd83bf150f3ccd2" providerId="LiveId" clId="{C9AFDF88-A2F1-4DB6-8F1E-C445505FB350}" dt="2019-04-14T03:08:10.427" v="1005" actId="207"/>
          <ac:spMkLst>
            <pc:docMk/>
            <pc:sldMk cId="2989350308" sldId="265"/>
            <ac:spMk id="3" creationId="{57DD01CE-A1CD-4D7B-B842-5BF049904969}"/>
          </ac:spMkLst>
        </pc:spChg>
      </pc:sldChg>
      <pc:sldChg chg="modSp add">
        <pc:chgData name="Karalei Yontz" userId="2dd83bf150f3ccd2" providerId="LiveId" clId="{C9AFDF88-A2F1-4DB6-8F1E-C445505FB350}" dt="2019-04-14T03:10:24.486" v="1012"/>
        <pc:sldMkLst>
          <pc:docMk/>
          <pc:sldMk cId="2588364105" sldId="266"/>
        </pc:sldMkLst>
        <pc:spChg chg="mod">
          <ac:chgData name="Karalei Yontz" userId="2dd83bf150f3ccd2" providerId="LiveId" clId="{C9AFDF88-A2F1-4DB6-8F1E-C445505FB350}" dt="2019-04-14T03:10:24.486" v="1012"/>
          <ac:spMkLst>
            <pc:docMk/>
            <pc:sldMk cId="2588364105" sldId="266"/>
            <ac:spMk id="3" creationId="{57DD01CE-A1CD-4D7B-B842-5BF049904969}"/>
          </ac:spMkLst>
        </pc:spChg>
      </pc:sldChg>
      <pc:sldChg chg="modSp add">
        <pc:chgData name="Karalei Yontz" userId="2dd83bf150f3ccd2" providerId="LiveId" clId="{C9AFDF88-A2F1-4DB6-8F1E-C445505FB350}" dt="2019-04-14T03:25:49.111" v="1165" actId="404"/>
        <pc:sldMkLst>
          <pc:docMk/>
          <pc:sldMk cId="3009999584" sldId="267"/>
        </pc:sldMkLst>
        <pc:spChg chg="mod">
          <ac:chgData name="Karalei Yontz" userId="2dd83bf150f3ccd2" providerId="LiveId" clId="{C9AFDF88-A2F1-4DB6-8F1E-C445505FB350}" dt="2019-04-14T03:25:49.111" v="1165" actId="404"/>
          <ac:spMkLst>
            <pc:docMk/>
            <pc:sldMk cId="3009999584" sldId="267"/>
            <ac:spMk id="3" creationId="{57DD01CE-A1CD-4D7B-B842-5BF049904969}"/>
          </ac:spMkLst>
        </pc:spChg>
      </pc:sldChg>
      <pc:sldChg chg="modSp add">
        <pc:chgData name="Karalei Yontz" userId="2dd83bf150f3ccd2" providerId="LiveId" clId="{C9AFDF88-A2F1-4DB6-8F1E-C445505FB350}" dt="2019-04-14T03:38:22.147" v="1406" actId="207"/>
        <pc:sldMkLst>
          <pc:docMk/>
          <pc:sldMk cId="3801703477" sldId="268"/>
        </pc:sldMkLst>
        <pc:spChg chg="mod">
          <ac:chgData name="Karalei Yontz" userId="2dd83bf150f3ccd2" providerId="LiveId" clId="{C9AFDF88-A2F1-4DB6-8F1E-C445505FB350}" dt="2019-04-14T03:38:22.147" v="1406" actId="207"/>
          <ac:spMkLst>
            <pc:docMk/>
            <pc:sldMk cId="3801703477" sldId="268"/>
            <ac:spMk id="3" creationId="{57DD01CE-A1CD-4D7B-B842-5BF04990496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5402E-1D6E-4962-A414-ECFDA2563EE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D082D36-594A-47D9-BFDD-9FAAAEC4CEF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611F080-BAA3-48E4-8D35-F9E2D1B81D49}"/>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5" name="Footer Placeholder 4">
            <a:extLst>
              <a:ext uri="{FF2B5EF4-FFF2-40B4-BE49-F238E27FC236}">
                <a16:creationId xmlns:a16="http://schemas.microsoft.com/office/drawing/2014/main" id="{046B44DC-366A-401D-BE26-761D46A1E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E96D85-30D8-49EE-98F3-03FBC53F349C}"/>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2028179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2CC9-4908-4B12-8A5F-65566C69E1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FBCB81-8781-4060-8B2D-18B9BD60E4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B70A8B-7517-42D7-B50E-7F3DE7D5F51F}"/>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5" name="Footer Placeholder 4">
            <a:extLst>
              <a:ext uri="{FF2B5EF4-FFF2-40B4-BE49-F238E27FC236}">
                <a16:creationId xmlns:a16="http://schemas.microsoft.com/office/drawing/2014/main" id="{701C2BA7-A5EF-4F69-880D-B45124352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814F5-E4D1-424F-B0F1-ACD61AA27ECA}"/>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1907089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C7E434-F854-40F0-8CC7-FECD092F8C0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F3BE93-6CA8-4AD9-AEB4-964BD76474AC}"/>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477C8-2758-4214-A3CB-26594A0622AE}"/>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5" name="Footer Placeholder 4">
            <a:extLst>
              <a:ext uri="{FF2B5EF4-FFF2-40B4-BE49-F238E27FC236}">
                <a16:creationId xmlns:a16="http://schemas.microsoft.com/office/drawing/2014/main" id="{EDEC3E08-BD7E-45E8-A011-35C6E147AD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88C40-17FE-450C-9FA8-A09A24C3FEF2}"/>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1397193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1376-5AC7-4BDF-BD9F-E6A7DFC944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EFC6A5-90A1-46C4-82B7-416E1CCDBF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544357-40CF-4229-9700-6B0837979BB6}"/>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5" name="Footer Placeholder 4">
            <a:extLst>
              <a:ext uri="{FF2B5EF4-FFF2-40B4-BE49-F238E27FC236}">
                <a16:creationId xmlns:a16="http://schemas.microsoft.com/office/drawing/2014/main" id="{B4335073-DE60-491C-B55B-98E54A8BA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19D81-28C6-4426-8A92-21375D9F2EE9}"/>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216918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277A9-6355-4D5C-BCAA-93FB855740D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8C5BF48-8A23-4ADA-A35D-0A358550679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B31432-58CA-4580-B46B-CD38C65BDA71}"/>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5" name="Footer Placeholder 4">
            <a:extLst>
              <a:ext uri="{FF2B5EF4-FFF2-40B4-BE49-F238E27FC236}">
                <a16:creationId xmlns:a16="http://schemas.microsoft.com/office/drawing/2014/main" id="{82AE4F2C-B9E8-4B16-9095-7788CC131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DE6C6-9746-4303-9F31-C7FB8A99C784}"/>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267904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01A54-6988-40C4-90D7-FAB4799ECA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181E4B-0E3B-4219-A6A4-EBC22C6FDEB0}"/>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B69D15-15E1-432A-AC35-ECD0D8DE765E}"/>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B35E3-0F0C-4AE6-985A-02985D826915}"/>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6" name="Footer Placeholder 5">
            <a:extLst>
              <a:ext uri="{FF2B5EF4-FFF2-40B4-BE49-F238E27FC236}">
                <a16:creationId xmlns:a16="http://schemas.microsoft.com/office/drawing/2014/main" id="{248A15A4-9BB3-4188-B709-B4C5D02DEE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B65D26-AE63-477C-A526-308DCCD01FA7}"/>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165144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E45E-5BC7-4077-92A4-66A4A29236E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2A4FFA-CF47-4EA4-A0CE-FDC8B4D5563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A09CEACC-7753-41DE-B1D7-1785BAA5993F}"/>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92F781-4DAA-4218-99C6-24FD46F9EEB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1A909841-84EE-4822-AEE9-C110B283986C}"/>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530CE0-A3C7-4E5A-B1C7-A3683B257F8E}"/>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8" name="Footer Placeholder 7">
            <a:extLst>
              <a:ext uri="{FF2B5EF4-FFF2-40B4-BE49-F238E27FC236}">
                <a16:creationId xmlns:a16="http://schemas.microsoft.com/office/drawing/2014/main" id="{D1D1D59F-B9B4-4FB7-993E-E57268BDCB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7666A2-A7EB-4B7D-8DFE-C4F478A97608}"/>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119059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A1B41-3AB8-4D53-B581-69F600F0B8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133A11-C367-4509-A0D8-72197546A4D1}"/>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4" name="Footer Placeholder 3">
            <a:extLst>
              <a:ext uri="{FF2B5EF4-FFF2-40B4-BE49-F238E27FC236}">
                <a16:creationId xmlns:a16="http://schemas.microsoft.com/office/drawing/2014/main" id="{F26B1F75-3F35-4654-956D-0692AD8BB9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DE36F2-527F-4996-8B12-DC9C5A983ABD}"/>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206349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4DFBD3-C67C-4571-AB62-BBE590B69385}"/>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3" name="Footer Placeholder 2">
            <a:extLst>
              <a:ext uri="{FF2B5EF4-FFF2-40B4-BE49-F238E27FC236}">
                <a16:creationId xmlns:a16="http://schemas.microsoft.com/office/drawing/2014/main" id="{EC0BB348-EEAF-44D9-8A9B-51F21C7EF2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3DE75E-9191-4BD1-AC67-29A3B42BB60A}"/>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168988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7B885-7B47-4EA8-A454-20A3CF5A740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A6C325D-0EFD-42E3-836D-578076476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265C1-B0CE-4961-ACFB-86D591D9F1E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EEA3A00-4959-402D-9651-F28E1551EED6}"/>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6" name="Footer Placeholder 5">
            <a:extLst>
              <a:ext uri="{FF2B5EF4-FFF2-40B4-BE49-F238E27FC236}">
                <a16:creationId xmlns:a16="http://schemas.microsoft.com/office/drawing/2014/main" id="{016C090F-B53E-479A-A516-5A596E5853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681CF-5A5B-45F7-B554-04A941232CC1}"/>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92493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03452-8D87-4911-9098-A1436C693DF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F5990AE-E7B3-4FD2-8142-D1369EBB0F1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9F69E34-3A0B-4F05-91DF-433878DAAD3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7F00D6C-1F2A-4D3A-BBD3-5783030F14E2}"/>
              </a:ext>
            </a:extLst>
          </p:cNvPr>
          <p:cNvSpPr>
            <a:spLocks noGrp="1"/>
          </p:cNvSpPr>
          <p:nvPr>
            <p:ph type="dt" sz="half" idx="10"/>
          </p:nvPr>
        </p:nvSpPr>
        <p:spPr/>
        <p:txBody>
          <a:bodyPr/>
          <a:lstStyle/>
          <a:p>
            <a:fld id="{AEB850C7-5C98-40A4-B899-4C64F6316DB8}" type="datetimeFigureOut">
              <a:rPr lang="en-US" smtClean="0"/>
              <a:t>4/13/2019</a:t>
            </a:fld>
            <a:endParaRPr lang="en-US"/>
          </a:p>
        </p:txBody>
      </p:sp>
      <p:sp>
        <p:nvSpPr>
          <p:cNvPr id="6" name="Footer Placeholder 5">
            <a:extLst>
              <a:ext uri="{FF2B5EF4-FFF2-40B4-BE49-F238E27FC236}">
                <a16:creationId xmlns:a16="http://schemas.microsoft.com/office/drawing/2014/main" id="{437E281E-CF48-4903-8781-A44D32CACC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724BE9-8552-4AE6-A792-A2C72EEAB5E1}"/>
              </a:ext>
            </a:extLst>
          </p:cNvPr>
          <p:cNvSpPr>
            <a:spLocks noGrp="1"/>
          </p:cNvSpPr>
          <p:nvPr>
            <p:ph type="sldNum" sz="quarter" idx="12"/>
          </p:nvPr>
        </p:nvSpPr>
        <p:spPr/>
        <p:txBody>
          <a:bodyPr/>
          <a:lstStyle/>
          <a:p>
            <a:fld id="{2D3BDA15-D0E2-4853-BC7B-A0EF97C121FA}" type="slidenum">
              <a:rPr lang="en-US" smtClean="0"/>
              <a:t>‹#›</a:t>
            </a:fld>
            <a:endParaRPr lang="en-US"/>
          </a:p>
        </p:txBody>
      </p:sp>
    </p:spTree>
    <p:extLst>
      <p:ext uri="{BB962C8B-B14F-4D97-AF65-F5344CB8AC3E}">
        <p14:creationId xmlns:p14="http://schemas.microsoft.com/office/powerpoint/2010/main" val="312470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A3500F-D4AE-45BC-95B1-CF839270692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CB3A52-E10B-4EBF-93F1-E22108E4DB4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EFCC4C-2AA7-43A0-9A08-83C19FB29EE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EB850C7-5C98-40A4-B899-4C64F6316DB8}" type="datetimeFigureOut">
              <a:rPr lang="en-US" smtClean="0"/>
              <a:t>4/13/2019</a:t>
            </a:fld>
            <a:endParaRPr lang="en-US"/>
          </a:p>
        </p:txBody>
      </p:sp>
      <p:sp>
        <p:nvSpPr>
          <p:cNvPr id="5" name="Footer Placeholder 4">
            <a:extLst>
              <a:ext uri="{FF2B5EF4-FFF2-40B4-BE49-F238E27FC236}">
                <a16:creationId xmlns:a16="http://schemas.microsoft.com/office/drawing/2014/main" id="{6974F97E-4D8C-4C0A-9C03-1D02AD387D5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B4E2DC-67D8-4F5B-82CA-57ABF3D402B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3BDA15-D0E2-4853-BC7B-A0EF97C121FA}" type="slidenum">
              <a:rPr lang="en-US" smtClean="0"/>
              <a:t>‹#›</a:t>
            </a:fld>
            <a:endParaRPr lang="en-US"/>
          </a:p>
        </p:txBody>
      </p:sp>
    </p:spTree>
    <p:extLst>
      <p:ext uri="{BB962C8B-B14F-4D97-AF65-F5344CB8AC3E}">
        <p14:creationId xmlns:p14="http://schemas.microsoft.com/office/powerpoint/2010/main" val="2402460954"/>
      </p:ext>
    </p:extLst>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CB526-B6ED-4362-8D77-C7AA0E8D610C}"/>
              </a:ext>
            </a:extLst>
          </p:cNvPr>
          <p:cNvSpPr>
            <a:spLocks noGrp="1"/>
          </p:cNvSpPr>
          <p:nvPr>
            <p:ph type="ctrTitle"/>
          </p:nvPr>
        </p:nvSpPr>
        <p:spPr/>
        <p:txBody>
          <a:bodyPr>
            <a:normAutofit/>
          </a:bodyPr>
          <a:lstStyle/>
          <a:p>
            <a:r>
              <a:rPr lang="en-US" sz="6000" dirty="0"/>
              <a:t>With a Whole Heart</a:t>
            </a:r>
          </a:p>
        </p:txBody>
      </p:sp>
      <p:sp>
        <p:nvSpPr>
          <p:cNvPr id="3" name="Subtitle 2">
            <a:extLst>
              <a:ext uri="{FF2B5EF4-FFF2-40B4-BE49-F238E27FC236}">
                <a16:creationId xmlns:a16="http://schemas.microsoft.com/office/drawing/2014/main" id="{A6B8FE6F-F232-4630-9875-D1D7388D3EC7}"/>
              </a:ext>
            </a:extLst>
          </p:cNvPr>
          <p:cNvSpPr>
            <a:spLocks noGrp="1"/>
          </p:cNvSpPr>
          <p:nvPr>
            <p:ph type="subTitle" idx="1"/>
          </p:nvPr>
        </p:nvSpPr>
        <p:spPr/>
        <p:txBody>
          <a:bodyPr/>
          <a:lstStyle/>
          <a:p>
            <a:r>
              <a:rPr lang="en-US" dirty="0"/>
              <a:t>Lessons from King Amaziah</a:t>
            </a:r>
          </a:p>
        </p:txBody>
      </p:sp>
    </p:spTree>
    <p:extLst>
      <p:ext uri="{BB962C8B-B14F-4D97-AF65-F5344CB8AC3E}">
        <p14:creationId xmlns:p14="http://schemas.microsoft.com/office/powerpoint/2010/main" val="4241354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47AB-DD46-45ED-83F8-B59C806F2D88}"/>
              </a:ext>
            </a:extLst>
          </p:cNvPr>
          <p:cNvSpPr>
            <a:spLocks noGrp="1"/>
          </p:cNvSpPr>
          <p:nvPr>
            <p:ph type="title"/>
          </p:nvPr>
        </p:nvSpPr>
        <p:spPr>
          <a:xfrm>
            <a:off x="273666" y="212156"/>
            <a:ext cx="8596668" cy="824753"/>
          </a:xfrm>
        </p:spPr>
        <p:txBody>
          <a:bodyPr>
            <a:normAutofit/>
          </a:bodyPr>
          <a:lstStyle/>
          <a:p>
            <a:r>
              <a:rPr lang="en-US" sz="3600" u="sng" dirty="0"/>
              <a:t>With a Whole Heart</a:t>
            </a:r>
          </a:p>
        </p:txBody>
      </p:sp>
      <p:sp>
        <p:nvSpPr>
          <p:cNvPr id="3" name="Content Placeholder 2">
            <a:extLst>
              <a:ext uri="{FF2B5EF4-FFF2-40B4-BE49-F238E27FC236}">
                <a16:creationId xmlns:a16="http://schemas.microsoft.com/office/drawing/2014/main" id="{57DD01CE-A1CD-4D7B-B842-5BF049904969}"/>
              </a:ext>
            </a:extLst>
          </p:cNvPr>
          <p:cNvSpPr>
            <a:spLocks noGrp="1"/>
          </p:cNvSpPr>
          <p:nvPr>
            <p:ph idx="1"/>
          </p:nvPr>
        </p:nvSpPr>
        <p:spPr>
          <a:xfrm>
            <a:off x="0" y="1137702"/>
            <a:ext cx="9144000" cy="5720297"/>
          </a:xfrm>
        </p:spPr>
        <p:txBody>
          <a:bodyPr>
            <a:normAutofit/>
          </a:bodyPr>
          <a:lstStyle/>
          <a:p>
            <a:r>
              <a:rPr lang="en-US" sz="2800" dirty="0"/>
              <a:t>In Turning From Sin.</a:t>
            </a:r>
          </a:p>
          <a:p>
            <a:pPr lvl="1"/>
            <a:r>
              <a:rPr lang="en-US" sz="2600" dirty="0"/>
              <a:t>No temptation has overtaken you but such as is common to man; and God is faithful, who will not allow you to be tempted beyond what you are able, but with the temptation will provide the way of escape also, so that you will be able to endure it. </a:t>
            </a:r>
            <a:r>
              <a:rPr lang="en-US" sz="2600" dirty="0">
                <a:solidFill>
                  <a:srgbClr val="FFC000"/>
                </a:solidFill>
              </a:rPr>
              <a:t>(1 Corinthians 10:13)</a:t>
            </a:r>
          </a:p>
          <a:p>
            <a:pPr lvl="1"/>
            <a:endParaRPr lang="en-US" sz="2600" dirty="0">
              <a:solidFill>
                <a:srgbClr val="FFC000"/>
              </a:solidFill>
            </a:endParaRPr>
          </a:p>
          <a:p>
            <a:pPr lvl="1"/>
            <a:r>
              <a:rPr lang="en-US" sz="2600" dirty="0"/>
              <a:t>Therefore I urge you, brethren, by the mercies of God, to present your bodies a living and holy sacrifice, acceptable to God, </a:t>
            </a:r>
            <a:r>
              <a:rPr lang="en-US" sz="2600" i="1" dirty="0"/>
              <a:t>which is</a:t>
            </a:r>
            <a:r>
              <a:rPr lang="en-US" sz="2600" dirty="0"/>
              <a:t> your spiritual service of worship. </a:t>
            </a:r>
            <a:r>
              <a:rPr lang="en-US" sz="2600" baseline="30000" dirty="0"/>
              <a:t>2 </a:t>
            </a:r>
            <a:r>
              <a:rPr lang="en-US" sz="2600" dirty="0"/>
              <a:t>And do not be conformed to this world, but be transformed by the renewing of your mind, so that you may prove what the will of God is, that which is good and acceptable and perfect.              </a:t>
            </a:r>
            <a:r>
              <a:rPr lang="en-US" sz="2600" dirty="0">
                <a:solidFill>
                  <a:srgbClr val="FFC000"/>
                </a:solidFill>
              </a:rPr>
              <a:t>(Romans 12:1-2)</a:t>
            </a:r>
          </a:p>
          <a:p>
            <a:pPr lvl="1"/>
            <a:endParaRPr lang="en-US" sz="2600" dirty="0">
              <a:solidFill>
                <a:srgbClr val="FFC000"/>
              </a:solidFill>
            </a:endParaRPr>
          </a:p>
          <a:p>
            <a:pPr marL="457200" lvl="1" indent="0">
              <a:buNone/>
            </a:pPr>
            <a:endParaRPr lang="en-US" dirty="0">
              <a:solidFill>
                <a:schemeClr val="accent1">
                  <a:lumMod val="75000"/>
                </a:schemeClr>
              </a:solidFill>
            </a:endParaRPr>
          </a:p>
          <a:p>
            <a:pPr lvl="1"/>
            <a:endParaRPr lang="en-US" dirty="0"/>
          </a:p>
          <a:p>
            <a:pPr lvl="1"/>
            <a:endParaRPr lang="en-US" dirty="0"/>
          </a:p>
        </p:txBody>
      </p:sp>
    </p:spTree>
    <p:extLst>
      <p:ext uri="{BB962C8B-B14F-4D97-AF65-F5344CB8AC3E}">
        <p14:creationId xmlns:p14="http://schemas.microsoft.com/office/powerpoint/2010/main" val="5972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47AB-DD46-45ED-83F8-B59C806F2D88}"/>
              </a:ext>
            </a:extLst>
          </p:cNvPr>
          <p:cNvSpPr>
            <a:spLocks noGrp="1"/>
          </p:cNvSpPr>
          <p:nvPr>
            <p:ph type="title"/>
          </p:nvPr>
        </p:nvSpPr>
        <p:spPr>
          <a:xfrm>
            <a:off x="127892" y="176060"/>
            <a:ext cx="8596668" cy="824753"/>
          </a:xfrm>
        </p:spPr>
        <p:txBody>
          <a:bodyPr>
            <a:normAutofit/>
          </a:bodyPr>
          <a:lstStyle/>
          <a:p>
            <a:r>
              <a:rPr lang="en-US" sz="3600" u="sng" dirty="0"/>
              <a:t>With a Whole Heart</a:t>
            </a:r>
          </a:p>
        </p:txBody>
      </p:sp>
      <p:sp>
        <p:nvSpPr>
          <p:cNvPr id="3" name="Content Placeholder 2">
            <a:extLst>
              <a:ext uri="{FF2B5EF4-FFF2-40B4-BE49-F238E27FC236}">
                <a16:creationId xmlns:a16="http://schemas.microsoft.com/office/drawing/2014/main" id="{57DD01CE-A1CD-4D7B-B842-5BF049904969}"/>
              </a:ext>
            </a:extLst>
          </p:cNvPr>
          <p:cNvSpPr>
            <a:spLocks noGrp="1"/>
          </p:cNvSpPr>
          <p:nvPr>
            <p:ph idx="1"/>
          </p:nvPr>
        </p:nvSpPr>
        <p:spPr>
          <a:xfrm>
            <a:off x="0" y="1113640"/>
            <a:ext cx="9144000" cy="5744360"/>
          </a:xfrm>
        </p:spPr>
        <p:txBody>
          <a:bodyPr>
            <a:normAutofit fontScale="92500" lnSpcReduction="20000"/>
          </a:bodyPr>
          <a:lstStyle/>
          <a:p>
            <a:r>
              <a:rPr lang="en-US" sz="3000" dirty="0"/>
              <a:t>King Amaziah was made a captive for turning away from God.                     </a:t>
            </a:r>
            <a:r>
              <a:rPr lang="en-US" sz="3000" dirty="0">
                <a:solidFill>
                  <a:srgbClr val="FFC000"/>
                </a:solidFill>
              </a:rPr>
              <a:t>  (2 Chronicles 25:23) </a:t>
            </a:r>
          </a:p>
          <a:p>
            <a:endParaRPr lang="en-US" sz="3000" dirty="0">
              <a:solidFill>
                <a:schemeClr val="accent1">
                  <a:lumMod val="75000"/>
                </a:schemeClr>
              </a:solidFill>
            </a:endParaRPr>
          </a:p>
          <a:p>
            <a:r>
              <a:rPr lang="en-US" sz="3000" dirty="0">
                <a:solidFill>
                  <a:schemeClr val="tx1"/>
                </a:solidFill>
              </a:rPr>
              <a:t>Let us not become captives for turning away from God.</a:t>
            </a:r>
          </a:p>
          <a:p>
            <a:pPr lvl="1"/>
            <a:r>
              <a:rPr lang="en-US" sz="3000" baseline="30000" dirty="0"/>
              <a:t>34 </a:t>
            </a:r>
            <a:r>
              <a:rPr lang="en-US" sz="3000" dirty="0"/>
              <a:t>Jesus answered them, “Truly, truly, I say to you, everyone who commits sin is the slave of sin. </a:t>
            </a:r>
            <a:r>
              <a:rPr lang="en-US" sz="3000" dirty="0">
                <a:solidFill>
                  <a:srgbClr val="FFC000"/>
                </a:solidFill>
              </a:rPr>
              <a:t>(John 8:34)</a:t>
            </a:r>
          </a:p>
          <a:p>
            <a:pPr lvl="1"/>
            <a:endParaRPr lang="en-US" sz="3000" dirty="0">
              <a:solidFill>
                <a:srgbClr val="FFC000"/>
              </a:solidFill>
            </a:endParaRPr>
          </a:p>
          <a:p>
            <a:pPr lvl="1"/>
            <a:r>
              <a:rPr lang="en-US" sz="3000" dirty="0"/>
              <a:t>Therefore, since we have so great a cloud of witnesses surrounding us, let us also lay aside every encumbrance and the sin which so easily entangles us, and let us run with endurance the race that is set before us, </a:t>
            </a:r>
            <a:r>
              <a:rPr lang="en-US" sz="3000" baseline="30000" dirty="0"/>
              <a:t>2 </a:t>
            </a:r>
            <a:r>
              <a:rPr lang="en-US" sz="3000" dirty="0"/>
              <a:t>fixing our eyes on Jesus, the author and perfecter of faith, who for the joy set before Him endured the cross, despising the shame, and has sat down at the right hand of the throne of God. </a:t>
            </a:r>
            <a:r>
              <a:rPr lang="en-US" sz="3000" baseline="30000" dirty="0"/>
              <a:t>3 </a:t>
            </a:r>
            <a:r>
              <a:rPr lang="en-US" sz="3000" dirty="0"/>
              <a:t>For consider Him who has endured such hostility by sinners against Himself, so that you will not grow weary and lose heart.      </a:t>
            </a:r>
            <a:r>
              <a:rPr lang="en-US" sz="3000" dirty="0">
                <a:solidFill>
                  <a:srgbClr val="FFC000"/>
                </a:solidFill>
              </a:rPr>
              <a:t>(Hebrews 12:1-3)</a:t>
            </a:r>
          </a:p>
          <a:p>
            <a:pPr lvl="1"/>
            <a:endParaRPr lang="en-US" dirty="0"/>
          </a:p>
          <a:p>
            <a:pPr lvl="1"/>
            <a:endParaRPr lang="en-US" dirty="0"/>
          </a:p>
        </p:txBody>
      </p:sp>
    </p:spTree>
    <p:extLst>
      <p:ext uri="{BB962C8B-B14F-4D97-AF65-F5344CB8AC3E}">
        <p14:creationId xmlns:p14="http://schemas.microsoft.com/office/powerpoint/2010/main" val="380170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screen shot of a computer&#10;&#10;Description automatically generated">
            <a:extLst>
              <a:ext uri="{FF2B5EF4-FFF2-40B4-BE49-F238E27FC236}">
                <a16:creationId xmlns:a16="http://schemas.microsoft.com/office/drawing/2014/main" id="{6273FDE2-5C33-4B6D-BC43-2F516012BC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585" y="23630"/>
            <a:ext cx="7028721" cy="6834370"/>
          </a:xfrm>
          <a:prstGeom prst="rect">
            <a:avLst/>
          </a:prstGeom>
        </p:spPr>
      </p:pic>
      <p:sp>
        <p:nvSpPr>
          <p:cNvPr id="6" name="Oval 5">
            <a:extLst>
              <a:ext uri="{FF2B5EF4-FFF2-40B4-BE49-F238E27FC236}">
                <a16:creationId xmlns:a16="http://schemas.microsoft.com/office/drawing/2014/main" id="{7C5AD08F-D7D3-4A37-B78B-828C23F8DBC5}"/>
              </a:ext>
            </a:extLst>
          </p:cNvPr>
          <p:cNvSpPr/>
          <p:nvPr/>
        </p:nvSpPr>
        <p:spPr>
          <a:xfrm>
            <a:off x="6455428" y="4009522"/>
            <a:ext cx="739457" cy="26168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253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47AB-DD46-45ED-83F8-B59C806F2D88}"/>
              </a:ext>
            </a:extLst>
          </p:cNvPr>
          <p:cNvSpPr>
            <a:spLocks noGrp="1"/>
          </p:cNvSpPr>
          <p:nvPr>
            <p:ph type="title"/>
          </p:nvPr>
        </p:nvSpPr>
        <p:spPr>
          <a:xfrm>
            <a:off x="269506" y="106133"/>
            <a:ext cx="7543800" cy="952646"/>
          </a:xfrm>
        </p:spPr>
        <p:txBody>
          <a:bodyPr>
            <a:normAutofit/>
          </a:bodyPr>
          <a:lstStyle/>
          <a:p>
            <a:r>
              <a:rPr lang="en-US" sz="3600" u="sng" dirty="0"/>
              <a:t>King Amaziah</a:t>
            </a:r>
          </a:p>
        </p:txBody>
      </p:sp>
      <p:sp>
        <p:nvSpPr>
          <p:cNvPr id="3" name="Content Placeholder 2">
            <a:extLst>
              <a:ext uri="{FF2B5EF4-FFF2-40B4-BE49-F238E27FC236}">
                <a16:creationId xmlns:a16="http://schemas.microsoft.com/office/drawing/2014/main" id="{57DD01CE-A1CD-4D7B-B842-5BF049904969}"/>
              </a:ext>
            </a:extLst>
          </p:cNvPr>
          <p:cNvSpPr>
            <a:spLocks noGrp="1"/>
          </p:cNvSpPr>
          <p:nvPr>
            <p:ph idx="1"/>
          </p:nvPr>
        </p:nvSpPr>
        <p:spPr>
          <a:xfrm>
            <a:off x="360947" y="1058779"/>
            <a:ext cx="8614611" cy="5693088"/>
          </a:xfrm>
        </p:spPr>
        <p:txBody>
          <a:bodyPr>
            <a:normAutofit/>
          </a:bodyPr>
          <a:lstStyle/>
          <a:p>
            <a:r>
              <a:rPr lang="en-US" sz="2800" dirty="0"/>
              <a:t>Not with a whole heart.</a:t>
            </a:r>
          </a:p>
          <a:p>
            <a:pPr lvl="1"/>
            <a:r>
              <a:rPr lang="en-US" sz="2400" baseline="30000" dirty="0"/>
              <a:t>1 </a:t>
            </a:r>
            <a:r>
              <a:rPr lang="en-US" sz="2400" dirty="0"/>
              <a:t>Amaziah was twenty-five years old when he became king, and he reigned twenty-nine years in Jerusalem. And his mother’s name was Jehoaddan of Jerusalem. </a:t>
            </a:r>
            <a:r>
              <a:rPr lang="en-US" sz="2400" baseline="30000" dirty="0"/>
              <a:t>2 </a:t>
            </a:r>
            <a:r>
              <a:rPr lang="en-US" sz="2400" dirty="0"/>
              <a:t>He did right in the sight of the </a:t>
            </a:r>
            <a:r>
              <a:rPr lang="en-US" sz="2400" cap="small" dirty="0"/>
              <a:t>Lord</a:t>
            </a:r>
            <a:r>
              <a:rPr lang="en-US" sz="2400" dirty="0"/>
              <a:t>, yet not with a whole heart. </a:t>
            </a:r>
            <a:r>
              <a:rPr lang="en-US" sz="2400" dirty="0">
                <a:solidFill>
                  <a:srgbClr val="FFC000"/>
                </a:solidFill>
              </a:rPr>
              <a:t>(2 Chronicles 25:1-2)</a:t>
            </a:r>
          </a:p>
          <a:p>
            <a:pPr lvl="1"/>
            <a:endParaRPr lang="en-US" sz="2400" dirty="0">
              <a:solidFill>
                <a:srgbClr val="FFC000"/>
              </a:solidFill>
            </a:endParaRPr>
          </a:p>
          <a:p>
            <a:r>
              <a:rPr lang="en-US" sz="2800" dirty="0"/>
              <a:t>Amaziah was a just king.</a:t>
            </a:r>
          </a:p>
          <a:p>
            <a:pPr lvl="1"/>
            <a:r>
              <a:rPr lang="en-US" sz="2400" baseline="30000" dirty="0"/>
              <a:t>3 </a:t>
            </a:r>
            <a:r>
              <a:rPr lang="en-US" sz="2400" dirty="0"/>
              <a:t>Now it came about as soon as the kingdom was firmly in his grasp, that he killed his servants who had slain his father the king. </a:t>
            </a:r>
            <a:r>
              <a:rPr lang="en-US" sz="2400" baseline="30000" dirty="0"/>
              <a:t>4 </a:t>
            </a:r>
            <a:r>
              <a:rPr lang="en-US" sz="2400" dirty="0"/>
              <a:t>However, he did not put their children to death, but </a:t>
            </a:r>
            <a:r>
              <a:rPr lang="en-US" sz="2400" i="1" dirty="0"/>
              <a:t>did</a:t>
            </a:r>
            <a:r>
              <a:rPr lang="en-US" sz="2400" dirty="0"/>
              <a:t> as it is written in the law in the book of Moses, which the </a:t>
            </a:r>
            <a:r>
              <a:rPr lang="en-US" sz="2400" cap="small" dirty="0"/>
              <a:t>Lord</a:t>
            </a:r>
            <a:r>
              <a:rPr lang="en-US" sz="2400" dirty="0"/>
              <a:t> commanded, saying, “Fathers shall not be put to death for sons, nor sons be put to death for fathers, but each shall be put to death for his own sin.” </a:t>
            </a:r>
            <a:r>
              <a:rPr lang="en-US" sz="2400" dirty="0">
                <a:solidFill>
                  <a:srgbClr val="FFC000"/>
                </a:solidFill>
              </a:rPr>
              <a:t>(2 Chronicles 25:3-4)</a:t>
            </a:r>
          </a:p>
          <a:p>
            <a:pPr lvl="1"/>
            <a:endParaRPr lang="en-US" dirty="0"/>
          </a:p>
          <a:p>
            <a:pPr lvl="1"/>
            <a:endParaRPr lang="en-US" dirty="0"/>
          </a:p>
        </p:txBody>
      </p:sp>
    </p:spTree>
    <p:extLst>
      <p:ext uri="{BB962C8B-B14F-4D97-AF65-F5344CB8AC3E}">
        <p14:creationId xmlns:p14="http://schemas.microsoft.com/office/powerpoint/2010/main" val="427230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47AB-DD46-45ED-83F8-B59C806F2D88}"/>
              </a:ext>
            </a:extLst>
          </p:cNvPr>
          <p:cNvSpPr>
            <a:spLocks noGrp="1"/>
          </p:cNvSpPr>
          <p:nvPr>
            <p:ph type="title"/>
          </p:nvPr>
        </p:nvSpPr>
        <p:spPr>
          <a:xfrm>
            <a:off x="160368" y="86907"/>
            <a:ext cx="7649793" cy="824753"/>
          </a:xfrm>
        </p:spPr>
        <p:txBody>
          <a:bodyPr>
            <a:normAutofit/>
          </a:bodyPr>
          <a:lstStyle/>
          <a:p>
            <a:r>
              <a:rPr lang="en-US" sz="3600" u="sng" dirty="0"/>
              <a:t>King Amaziah</a:t>
            </a:r>
          </a:p>
        </p:txBody>
      </p:sp>
      <p:sp>
        <p:nvSpPr>
          <p:cNvPr id="3" name="Content Placeholder 2">
            <a:extLst>
              <a:ext uri="{FF2B5EF4-FFF2-40B4-BE49-F238E27FC236}">
                <a16:creationId xmlns:a16="http://schemas.microsoft.com/office/drawing/2014/main" id="{57DD01CE-A1CD-4D7B-B842-5BF049904969}"/>
              </a:ext>
            </a:extLst>
          </p:cNvPr>
          <p:cNvSpPr>
            <a:spLocks noGrp="1"/>
          </p:cNvSpPr>
          <p:nvPr>
            <p:ph idx="1"/>
          </p:nvPr>
        </p:nvSpPr>
        <p:spPr>
          <a:xfrm>
            <a:off x="-846666" y="1604683"/>
            <a:ext cx="8596668" cy="4436680"/>
          </a:xfrm>
        </p:spPr>
        <p:txBody>
          <a:bodyPr/>
          <a:lstStyle/>
          <a:p>
            <a:pPr lvl="1"/>
            <a:endParaRPr lang="en-US" dirty="0"/>
          </a:p>
          <a:p>
            <a:pPr lvl="1"/>
            <a:endParaRPr lang="en-US" dirty="0"/>
          </a:p>
        </p:txBody>
      </p:sp>
      <p:pic>
        <p:nvPicPr>
          <p:cNvPr id="4" name="Picture 3">
            <a:extLst>
              <a:ext uri="{FF2B5EF4-FFF2-40B4-BE49-F238E27FC236}">
                <a16:creationId xmlns:a16="http://schemas.microsoft.com/office/drawing/2014/main" id="{B845CCB9-9DA6-45D3-8EE2-57EB49B197F3}"/>
              </a:ext>
            </a:extLst>
          </p:cNvPr>
          <p:cNvPicPr>
            <a:picLocks noChangeAspect="1"/>
          </p:cNvPicPr>
          <p:nvPr/>
        </p:nvPicPr>
        <p:blipFill>
          <a:blip r:embed="rId2"/>
          <a:stretch>
            <a:fillRect/>
          </a:stretch>
        </p:blipFill>
        <p:spPr>
          <a:xfrm>
            <a:off x="3524145" y="-6003"/>
            <a:ext cx="4958116" cy="6864003"/>
          </a:xfrm>
          <a:prstGeom prst="rect">
            <a:avLst/>
          </a:prstGeom>
        </p:spPr>
      </p:pic>
    </p:spTree>
    <p:extLst>
      <p:ext uri="{BB962C8B-B14F-4D97-AF65-F5344CB8AC3E}">
        <p14:creationId xmlns:p14="http://schemas.microsoft.com/office/powerpoint/2010/main" val="131760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47AB-DD46-45ED-83F8-B59C806F2D88}"/>
              </a:ext>
            </a:extLst>
          </p:cNvPr>
          <p:cNvSpPr>
            <a:spLocks noGrp="1"/>
          </p:cNvSpPr>
          <p:nvPr>
            <p:ph type="title"/>
          </p:nvPr>
        </p:nvSpPr>
        <p:spPr>
          <a:xfrm>
            <a:off x="183482" y="237958"/>
            <a:ext cx="7886700" cy="886158"/>
          </a:xfrm>
        </p:spPr>
        <p:txBody>
          <a:bodyPr>
            <a:normAutofit/>
          </a:bodyPr>
          <a:lstStyle/>
          <a:p>
            <a:r>
              <a:rPr lang="en-US" sz="3600" b="1" u="sng" dirty="0"/>
              <a:t>King Amaziah</a:t>
            </a:r>
          </a:p>
        </p:txBody>
      </p:sp>
      <p:sp>
        <p:nvSpPr>
          <p:cNvPr id="3" name="Content Placeholder 2">
            <a:extLst>
              <a:ext uri="{FF2B5EF4-FFF2-40B4-BE49-F238E27FC236}">
                <a16:creationId xmlns:a16="http://schemas.microsoft.com/office/drawing/2014/main" id="{57DD01CE-A1CD-4D7B-B842-5BF049904969}"/>
              </a:ext>
            </a:extLst>
          </p:cNvPr>
          <p:cNvSpPr>
            <a:spLocks noGrp="1"/>
          </p:cNvSpPr>
          <p:nvPr>
            <p:ph idx="1"/>
          </p:nvPr>
        </p:nvSpPr>
        <p:spPr/>
        <p:txBody>
          <a:bodyPr>
            <a:normAutofit/>
          </a:bodyPr>
          <a:lstStyle/>
          <a:p>
            <a:pPr marL="457200" lvl="1" indent="0">
              <a:buNone/>
            </a:pPr>
            <a:r>
              <a:rPr lang="en-US" sz="4400" dirty="0"/>
              <a:t>“He did right in the sight of the </a:t>
            </a:r>
            <a:r>
              <a:rPr lang="en-US" sz="4400" cap="small" dirty="0"/>
              <a:t>Lord</a:t>
            </a:r>
            <a:r>
              <a:rPr lang="en-US" sz="4400" dirty="0"/>
              <a:t>, </a:t>
            </a:r>
          </a:p>
          <a:p>
            <a:pPr marL="457200" lvl="1" indent="0">
              <a:buNone/>
            </a:pPr>
            <a:endParaRPr lang="en-US" sz="4800" dirty="0"/>
          </a:p>
          <a:p>
            <a:pPr marL="457200" lvl="1" indent="0">
              <a:buNone/>
            </a:pPr>
            <a:r>
              <a:rPr lang="en-US" sz="4800" dirty="0"/>
              <a:t>yet not with a whole heart.”</a:t>
            </a:r>
            <a:endParaRPr lang="en-US" sz="4800" dirty="0">
              <a:solidFill>
                <a:schemeClr val="accent1">
                  <a:lumMod val="75000"/>
                </a:schemeClr>
              </a:solidFill>
            </a:endParaRPr>
          </a:p>
          <a:p>
            <a:pPr lvl="1"/>
            <a:endParaRPr lang="en-US" dirty="0"/>
          </a:p>
          <a:p>
            <a:pPr lvl="1"/>
            <a:endParaRPr lang="en-US" dirty="0"/>
          </a:p>
        </p:txBody>
      </p:sp>
    </p:spTree>
    <p:extLst>
      <p:ext uri="{BB962C8B-B14F-4D97-AF65-F5344CB8AC3E}">
        <p14:creationId xmlns:p14="http://schemas.microsoft.com/office/powerpoint/2010/main" val="300999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D50C0-0474-476D-8211-643CB4987D65}"/>
              </a:ext>
            </a:extLst>
          </p:cNvPr>
          <p:cNvSpPr>
            <a:spLocks noGrp="1"/>
          </p:cNvSpPr>
          <p:nvPr>
            <p:ph type="title"/>
          </p:nvPr>
        </p:nvSpPr>
        <p:spPr>
          <a:xfrm>
            <a:off x="275572" y="265653"/>
            <a:ext cx="7474429" cy="682305"/>
          </a:xfrm>
        </p:spPr>
        <p:txBody>
          <a:bodyPr>
            <a:normAutofit/>
          </a:bodyPr>
          <a:lstStyle/>
          <a:p>
            <a:r>
              <a:rPr lang="en-US" sz="3600" u="sng" dirty="0"/>
              <a:t>With a Whole Heart</a:t>
            </a:r>
          </a:p>
        </p:txBody>
      </p:sp>
      <p:sp>
        <p:nvSpPr>
          <p:cNvPr id="3" name="Content Placeholder 2">
            <a:extLst>
              <a:ext uri="{FF2B5EF4-FFF2-40B4-BE49-F238E27FC236}">
                <a16:creationId xmlns:a16="http://schemas.microsoft.com/office/drawing/2014/main" id="{8109B042-032B-4757-A0AB-77CBF300ED40}"/>
              </a:ext>
            </a:extLst>
          </p:cNvPr>
          <p:cNvSpPr>
            <a:spLocks noGrp="1"/>
          </p:cNvSpPr>
          <p:nvPr>
            <p:ph idx="1"/>
          </p:nvPr>
        </p:nvSpPr>
        <p:spPr>
          <a:xfrm>
            <a:off x="-2296" y="1090570"/>
            <a:ext cx="9038011" cy="5501777"/>
          </a:xfrm>
        </p:spPr>
        <p:txBody>
          <a:bodyPr>
            <a:normAutofit lnSpcReduction="10000"/>
          </a:bodyPr>
          <a:lstStyle/>
          <a:p>
            <a:pPr lvl="1"/>
            <a:r>
              <a:rPr lang="en-US" sz="2400" dirty="0"/>
              <a:t>As water reflects the face,</a:t>
            </a:r>
            <a:br>
              <a:rPr lang="en-US" sz="2400" dirty="0"/>
            </a:br>
            <a:r>
              <a:rPr lang="en-US" sz="2400" dirty="0"/>
              <a:t>so one’s life reflects the heart. </a:t>
            </a:r>
            <a:r>
              <a:rPr lang="en-US" sz="2400" dirty="0">
                <a:solidFill>
                  <a:srgbClr val="FFC000"/>
                </a:solidFill>
              </a:rPr>
              <a:t>(Proverbs 27:19)</a:t>
            </a:r>
          </a:p>
          <a:p>
            <a:pPr lvl="1"/>
            <a:endParaRPr lang="en-US" sz="2400" dirty="0">
              <a:solidFill>
                <a:srgbClr val="FFC000"/>
              </a:solidFill>
            </a:endParaRPr>
          </a:p>
          <a:p>
            <a:pPr lvl="1"/>
            <a:r>
              <a:rPr lang="en-US" sz="2400" dirty="0"/>
              <a:t>Above all else, guard your heart,</a:t>
            </a:r>
            <a:br>
              <a:rPr lang="en-US" sz="2400" dirty="0"/>
            </a:br>
            <a:r>
              <a:rPr lang="en-US" sz="2400" dirty="0"/>
              <a:t>for everything you do flows from it.</a:t>
            </a:r>
            <a:r>
              <a:rPr lang="en-US" sz="2400" dirty="0">
                <a:solidFill>
                  <a:srgbClr val="FFC000"/>
                </a:solidFill>
              </a:rPr>
              <a:t>(Proverbs 4:23)</a:t>
            </a:r>
          </a:p>
          <a:p>
            <a:pPr lvl="1"/>
            <a:endParaRPr lang="en-US" sz="2400" dirty="0">
              <a:solidFill>
                <a:srgbClr val="FFC000"/>
              </a:solidFill>
            </a:endParaRPr>
          </a:p>
          <a:p>
            <a:pPr lvl="1"/>
            <a:r>
              <a:rPr lang="en-US" sz="2400" dirty="0"/>
              <a:t>“Blessed are the pure in heart, for they shall see God.        </a:t>
            </a:r>
            <a:r>
              <a:rPr lang="en-US" sz="2400" dirty="0">
                <a:solidFill>
                  <a:srgbClr val="FFC000"/>
                </a:solidFill>
              </a:rPr>
              <a:t>(Matthew 5:8)</a:t>
            </a:r>
          </a:p>
          <a:p>
            <a:pPr lvl="1"/>
            <a:endParaRPr lang="en-US" sz="2400" dirty="0">
              <a:solidFill>
                <a:srgbClr val="FFC000"/>
              </a:solidFill>
            </a:endParaRPr>
          </a:p>
          <a:p>
            <a:pPr lvl="1"/>
            <a:r>
              <a:rPr lang="en-US" sz="2400" dirty="0"/>
              <a:t>One of the scribes came and heard them arguing, and recognizing that He had answered them well, asked Him, “What commandment is the foremost of all?” </a:t>
            </a:r>
            <a:r>
              <a:rPr lang="en-US" sz="2400" baseline="30000" dirty="0"/>
              <a:t>29 </a:t>
            </a:r>
            <a:r>
              <a:rPr lang="en-US" sz="2400" dirty="0"/>
              <a:t>Jesus answered, “The foremost is, ‘</a:t>
            </a:r>
            <a:r>
              <a:rPr lang="en-US" sz="2400" cap="small" dirty="0"/>
              <a:t>Hear</a:t>
            </a:r>
            <a:r>
              <a:rPr lang="en-US" sz="2400" dirty="0"/>
              <a:t>, O </a:t>
            </a:r>
            <a:r>
              <a:rPr lang="en-US" sz="2400" cap="small" dirty="0"/>
              <a:t>Israel! The Lord our God is one Lord</a:t>
            </a:r>
            <a:r>
              <a:rPr lang="en-US" sz="2400" dirty="0"/>
              <a:t>; </a:t>
            </a:r>
            <a:r>
              <a:rPr lang="en-US" sz="2400" baseline="30000" dirty="0"/>
              <a:t>30 </a:t>
            </a:r>
            <a:r>
              <a:rPr lang="en-US" sz="2400" cap="small" dirty="0"/>
              <a:t>and </a:t>
            </a:r>
            <a:r>
              <a:rPr lang="en-US" sz="2400" u="sng" cap="small" dirty="0"/>
              <a:t>you shall love the Lord your God with all your heart</a:t>
            </a:r>
            <a:r>
              <a:rPr lang="en-US" sz="2400" cap="small" dirty="0"/>
              <a:t>, and with all your soul, and with all your mind, and with all your strength</a:t>
            </a:r>
            <a:r>
              <a:rPr lang="en-US" sz="2400" dirty="0"/>
              <a:t>.’ </a:t>
            </a:r>
            <a:r>
              <a:rPr lang="en-US" sz="2400" baseline="30000" dirty="0"/>
              <a:t>31 </a:t>
            </a:r>
            <a:r>
              <a:rPr lang="en-US" sz="2400" dirty="0"/>
              <a:t>The second is this, ‘</a:t>
            </a:r>
            <a:r>
              <a:rPr lang="en-US" sz="2400" cap="small" dirty="0"/>
              <a:t>You shall love your neighbor as yourself</a:t>
            </a:r>
            <a:r>
              <a:rPr lang="en-US" sz="2400" dirty="0"/>
              <a:t>.’ There is no other commandment greater than these.” </a:t>
            </a:r>
            <a:r>
              <a:rPr lang="en-US" sz="2400" dirty="0">
                <a:solidFill>
                  <a:srgbClr val="FFC000"/>
                </a:solidFill>
              </a:rPr>
              <a:t>(Mark 12:28-31)</a:t>
            </a:r>
          </a:p>
        </p:txBody>
      </p:sp>
    </p:spTree>
    <p:extLst>
      <p:ext uri="{BB962C8B-B14F-4D97-AF65-F5344CB8AC3E}">
        <p14:creationId xmlns:p14="http://schemas.microsoft.com/office/powerpoint/2010/main" val="77201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47AB-DD46-45ED-83F8-B59C806F2D88}"/>
              </a:ext>
            </a:extLst>
          </p:cNvPr>
          <p:cNvSpPr>
            <a:spLocks noGrp="1"/>
          </p:cNvSpPr>
          <p:nvPr>
            <p:ph type="title"/>
          </p:nvPr>
        </p:nvSpPr>
        <p:spPr>
          <a:xfrm>
            <a:off x="273666" y="164029"/>
            <a:ext cx="8596668" cy="824753"/>
          </a:xfrm>
        </p:spPr>
        <p:txBody>
          <a:bodyPr>
            <a:normAutofit/>
          </a:bodyPr>
          <a:lstStyle/>
          <a:p>
            <a:r>
              <a:rPr lang="en-US" sz="3600" u="sng" dirty="0"/>
              <a:t>With a Whole Heart</a:t>
            </a:r>
          </a:p>
        </p:txBody>
      </p:sp>
      <p:sp>
        <p:nvSpPr>
          <p:cNvPr id="3" name="Content Placeholder 2">
            <a:extLst>
              <a:ext uri="{FF2B5EF4-FFF2-40B4-BE49-F238E27FC236}">
                <a16:creationId xmlns:a16="http://schemas.microsoft.com/office/drawing/2014/main" id="{57DD01CE-A1CD-4D7B-B842-5BF049904969}"/>
              </a:ext>
            </a:extLst>
          </p:cNvPr>
          <p:cNvSpPr>
            <a:spLocks noGrp="1"/>
          </p:cNvSpPr>
          <p:nvPr>
            <p:ph idx="1"/>
          </p:nvPr>
        </p:nvSpPr>
        <p:spPr>
          <a:xfrm>
            <a:off x="91798" y="1306145"/>
            <a:ext cx="9052202" cy="5387825"/>
          </a:xfrm>
        </p:spPr>
        <p:txBody>
          <a:bodyPr>
            <a:normAutofit/>
          </a:bodyPr>
          <a:lstStyle/>
          <a:p>
            <a:r>
              <a:rPr lang="en-US" sz="2800" dirty="0"/>
              <a:t>In Prayer</a:t>
            </a:r>
          </a:p>
          <a:p>
            <a:pPr lvl="1"/>
            <a:r>
              <a:rPr lang="en-US" sz="2400" baseline="30000" dirty="0"/>
              <a:t>6 </a:t>
            </a:r>
            <a:r>
              <a:rPr lang="en-US" sz="2400" dirty="0"/>
              <a:t>Be anxious for nothing, but in everything by prayer and supplication with thanksgiving let your requests be made known to God. </a:t>
            </a:r>
            <a:r>
              <a:rPr lang="en-US" sz="2400" baseline="30000" dirty="0"/>
              <a:t>7 </a:t>
            </a:r>
            <a:r>
              <a:rPr lang="en-US" sz="2400" dirty="0"/>
              <a:t>And the peace of God, which surpasses all comprehension, will guard your hearts and your minds in Christ Jesus.      </a:t>
            </a:r>
            <a:r>
              <a:rPr lang="en-US" sz="2400" dirty="0">
                <a:solidFill>
                  <a:srgbClr val="FFC000"/>
                </a:solidFill>
              </a:rPr>
              <a:t>(Philippians 4:6-7)</a:t>
            </a:r>
          </a:p>
          <a:p>
            <a:pPr lvl="1"/>
            <a:endParaRPr lang="en-US" sz="2400" dirty="0">
              <a:solidFill>
                <a:srgbClr val="FFC000"/>
              </a:solidFill>
            </a:endParaRPr>
          </a:p>
          <a:p>
            <a:pPr lvl="1"/>
            <a:r>
              <a:rPr lang="en-US" sz="2400" baseline="30000" dirty="0"/>
              <a:t>14 </a:t>
            </a:r>
            <a:r>
              <a:rPr lang="en-US" sz="2400" dirty="0"/>
              <a:t>This is the confidence which we have before Him, that, if we ask anything according to His will, He hears us. </a:t>
            </a:r>
            <a:r>
              <a:rPr lang="en-US" sz="2400" baseline="30000" dirty="0"/>
              <a:t>15 </a:t>
            </a:r>
            <a:r>
              <a:rPr lang="en-US" sz="2400" dirty="0"/>
              <a:t>And if we know that He hears us </a:t>
            </a:r>
            <a:r>
              <a:rPr lang="en-US" sz="2400" i="1" dirty="0"/>
              <a:t>in</a:t>
            </a:r>
            <a:r>
              <a:rPr lang="en-US" sz="2400" dirty="0"/>
              <a:t> whatever we ask, we know that we have the requests which we have asked from Him.</a:t>
            </a:r>
            <a:r>
              <a:rPr lang="en-US" sz="2400" dirty="0">
                <a:solidFill>
                  <a:srgbClr val="FFC000"/>
                </a:solidFill>
              </a:rPr>
              <a:t> (1 John 5:14-15)</a:t>
            </a:r>
          </a:p>
          <a:p>
            <a:pPr lvl="1"/>
            <a:endParaRPr lang="en-US" sz="2400" dirty="0">
              <a:solidFill>
                <a:srgbClr val="FFC000"/>
              </a:solidFill>
            </a:endParaRPr>
          </a:p>
          <a:p>
            <a:pPr lvl="1"/>
            <a:r>
              <a:rPr lang="en-US" sz="2400" dirty="0"/>
              <a:t>Therefore, confess your sins to one another, and pray for one another so that you may be healed. The effective prayer of a righteous man can accomplish much. </a:t>
            </a:r>
            <a:r>
              <a:rPr lang="en-US" sz="2400" dirty="0">
                <a:solidFill>
                  <a:srgbClr val="FFC000"/>
                </a:solidFill>
              </a:rPr>
              <a:t>(James 5:16)</a:t>
            </a:r>
          </a:p>
          <a:p>
            <a:pPr lvl="1"/>
            <a:endParaRPr lang="en-US" dirty="0"/>
          </a:p>
          <a:p>
            <a:pPr lvl="1"/>
            <a:endParaRPr lang="en-US" dirty="0"/>
          </a:p>
        </p:txBody>
      </p:sp>
    </p:spTree>
    <p:extLst>
      <p:ext uri="{BB962C8B-B14F-4D97-AF65-F5344CB8AC3E}">
        <p14:creationId xmlns:p14="http://schemas.microsoft.com/office/powerpoint/2010/main" val="298935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47AB-DD46-45ED-83F8-B59C806F2D88}"/>
              </a:ext>
            </a:extLst>
          </p:cNvPr>
          <p:cNvSpPr>
            <a:spLocks noGrp="1"/>
          </p:cNvSpPr>
          <p:nvPr>
            <p:ph type="title"/>
          </p:nvPr>
        </p:nvSpPr>
        <p:spPr>
          <a:xfrm>
            <a:off x="151955" y="151997"/>
            <a:ext cx="8596668" cy="824753"/>
          </a:xfrm>
        </p:spPr>
        <p:txBody>
          <a:bodyPr>
            <a:normAutofit/>
          </a:bodyPr>
          <a:lstStyle/>
          <a:p>
            <a:r>
              <a:rPr lang="en-US" sz="3600" u="sng" dirty="0"/>
              <a:t>With a Whole Heart</a:t>
            </a:r>
          </a:p>
        </p:txBody>
      </p:sp>
      <p:sp>
        <p:nvSpPr>
          <p:cNvPr id="3" name="Content Placeholder 2">
            <a:extLst>
              <a:ext uri="{FF2B5EF4-FFF2-40B4-BE49-F238E27FC236}">
                <a16:creationId xmlns:a16="http://schemas.microsoft.com/office/drawing/2014/main" id="{57DD01CE-A1CD-4D7B-B842-5BF049904969}"/>
              </a:ext>
            </a:extLst>
          </p:cNvPr>
          <p:cNvSpPr>
            <a:spLocks noGrp="1"/>
          </p:cNvSpPr>
          <p:nvPr>
            <p:ph idx="1"/>
          </p:nvPr>
        </p:nvSpPr>
        <p:spPr>
          <a:xfrm>
            <a:off x="0" y="1306145"/>
            <a:ext cx="9144000" cy="5399857"/>
          </a:xfrm>
        </p:spPr>
        <p:txBody>
          <a:bodyPr>
            <a:normAutofit/>
          </a:bodyPr>
          <a:lstStyle/>
          <a:p>
            <a:r>
              <a:rPr lang="en-US" sz="2800" dirty="0"/>
              <a:t>In Study</a:t>
            </a:r>
          </a:p>
          <a:p>
            <a:pPr lvl="1"/>
            <a:r>
              <a:rPr lang="en-US" sz="2400" dirty="0"/>
              <a:t>For the word of God is living and active and sharper than any two-edged sword, and piercing as far as the division of soul and spirit, of both joints and marrow, and able to judge the thoughts and intentions of the heart. </a:t>
            </a:r>
            <a:r>
              <a:rPr lang="en-US" sz="2400" dirty="0">
                <a:solidFill>
                  <a:srgbClr val="FFC000"/>
                </a:solidFill>
              </a:rPr>
              <a:t>(Hebrews 4:12)</a:t>
            </a:r>
          </a:p>
          <a:p>
            <a:pPr lvl="1"/>
            <a:endParaRPr lang="en-US" sz="2400" dirty="0">
              <a:solidFill>
                <a:srgbClr val="FFC000"/>
              </a:solidFill>
            </a:endParaRPr>
          </a:p>
          <a:p>
            <a:pPr lvl="1"/>
            <a:r>
              <a:rPr lang="en-US" sz="2400" baseline="30000" dirty="0"/>
              <a:t>16 </a:t>
            </a:r>
            <a:r>
              <a:rPr lang="en-US" sz="2400" dirty="0"/>
              <a:t>All Scripture is inspired by God and profitable for teaching, for reproof, for correction, for training in righteousness; </a:t>
            </a:r>
            <a:r>
              <a:rPr lang="en-US" sz="2400" baseline="30000" dirty="0"/>
              <a:t>17 </a:t>
            </a:r>
            <a:r>
              <a:rPr lang="en-US" sz="2400" dirty="0"/>
              <a:t>so that the man of God may be adequate, equipped for every good work.         </a:t>
            </a:r>
            <a:r>
              <a:rPr lang="en-US" sz="2400" dirty="0">
                <a:solidFill>
                  <a:srgbClr val="FFC000"/>
                </a:solidFill>
              </a:rPr>
              <a:t>(2 Timothy 3:16-17)</a:t>
            </a:r>
          </a:p>
          <a:p>
            <a:pPr lvl="1"/>
            <a:endParaRPr lang="en-US" sz="2400" dirty="0">
              <a:solidFill>
                <a:srgbClr val="FFC000"/>
              </a:solidFill>
            </a:endParaRPr>
          </a:p>
          <a:p>
            <a:pPr lvl="1"/>
            <a:r>
              <a:rPr lang="en-US" sz="2400" dirty="0"/>
              <a:t>Be diligent to present yourself approved to God as a workman who does not need to be ashamed, accurately handling the word of truth. </a:t>
            </a:r>
            <a:r>
              <a:rPr lang="en-US" sz="2400" dirty="0">
                <a:solidFill>
                  <a:srgbClr val="FFC000"/>
                </a:solidFill>
              </a:rPr>
              <a:t>(2 Timothy 2:15)</a:t>
            </a:r>
          </a:p>
          <a:p>
            <a:pPr lvl="1"/>
            <a:endParaRPr lang="en-US" dirty="0"/>
          </a:p>
          <a:p>
            <a:pPr lvl="1"/>
            <a:endParaRPr lang="en-US" dirty="0"/>
          </a:p>
        </p:txBody>
      </p:sp>
    </p:spTree>
    <p:extLst>
      <p:ext uri="{BB962C8B-B14F-4D97-AF65-F5344CB8AC3E}">
        <p14:creationId xmlns:p14="http://schemas.microsoft.com/office/powerpoint/2010/main" val="17283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47AB-DD46-45ED-83F8-B59C806F2D88}"/>
              </a:ext>
            </a:extLst>
          </p:cNvPr>
          <p:cNvSpPr>
            <a:spLocks noGrp="1"/>
          </p:cNvSpPr>
          <p:nvPr>
            <p:ph type="title"/>
          </p:nvPr>
        </p:nvSpPr>
        <p:spPr>
          <a:xfrm>
            <a:off x="139923" y="43711"/>
            <a:ext cx="8596668" cy="824753"/>
          </a:xfrm>
        </p:spPr>
        <p:txBody>
          <a:bodyPr>
            <a:normAutofit/>
          </a:bodyPr>
          <a:lstStyle/>
          <a:p>
            <a:r>
              <a:rPr lang="en-US" sz="3600" u="sng" dirty="0"/>
              <a:t>With a Whole Heart</a:t>
            </a:r>
          </a:p>
        </p:txBody>
      </p:sp>
      <p:sp>
        <p:nvSpPr>
          <p:cNvPr id="3" name="Content Placeholder 2">
            <a:extLst>
              <a:ext uri="{FF2B5EF4-FFF2-40B4-BE49-F238E27FC236}">
                <a16:creationId xmlns:a16="http://schemas.microsoft.com/office/drawing/2014/main" id="{57DD01CE-A1CD-4D7B-B842-5BF049904969}"/>
              </a:ext>
            </a:extLst>
          </p:cNvPr>
          <p:cNvSpPr>
            <a:spLocks noGrp="1"/>
          </p:cNvSpPr>
          <p:nvPr>
            <p:ph idx="1"/>
          </p:nvPr>
        </p:nvSpPr>
        <p:spPr>
          <a:xfrm>
            <a:off x="0" y="868464"/>
            <a:ext cx="9144000" cy="5945824"/>
          </a:xfrm>
        </p:spPr>
        <p:txBody>
          <a:bodyPr>
            <a:normAutofit/>
          </a:bodyPr>
          <a:lstStyle/>
          <a:p>
            <a:r>
              <a:rPr lang="en-US" sz="2800" dirty="0"/>
              <a:t>In Action</a:t>
            </a:r>
          </a:p>
          <a:p>
            <a:pPr lvl="1"/>
            <a:r>
              <a:rPr lang="en-US" sz="2400" baseline="30000" dirty="0"/>
              <a:t>14 </a:t>
            </a:r>
            <a:r>
              <a:rPr lang="en-US" sz="2400" dirty="0"/>
              <a:t>What use is it, my brethren, if someone says he has faith but he has no works? Can that faith save him? </a:t>
            </a:r>
            <a:r>
              <a:rPr lang="en-US" sz="2400" baseline="30000" dirty="0"/>
              <a:t>15 </a:t>
            </a:r>
            <a:r>
              <a:rPr lang="en-US" sz="2400" dirty="0"/>
              <a:t>If a brother or sister is without clothing and in need of daily food, </a:t>
            </a:r>
            <a:r>
              <a:rPr lang="en-US" sz="2400" baseline="30000" dirty="0"/>
              <a:t>16 </a:t>
            </a:r>
            <a:r>
              <a:rPr lang="en-US" sz="2400" dirty="0"/>
              <a:t>and one of you says to them, “Go in peace, be warmed and be filled,” and yet you do not give them what is necessary for </a:t>
            </a:r>
            <a:r>
              <a:rPr lang="en-US" sz="2400" i="1" dirty="0"/>
              <a:t>their</a:t>
            </a:r>
            <a:r>
              <a:rPr lang="en-US" sz="2400" dirty="0"/>
              <a:t> body, what use is that? </a:t>
            </a:r>
            <a:r>
              <a:rPr lang="en-US" sz="2400" baseline="30000" dirty="0"/>
              <a:t>17 </a:t>
            </a:r>
            <a:r>
              <a:rPr lang="en-US" sz="2400" dirty="0"/>
              <a:t>Even so faith, if it has no works, is dead, </a:t>
            </a:r>
            <a:r>
              <a:rPr lang="en-US" sz="2400" i="1" dirty="0"/>
              <a:t>being</a:t>
            </a:r>
            <a:r>
              <a:rPr lang="en-US" sz="2400" dirty="0"/>
              <a:t> by itself. </a:t>
            </a:r>
            <a:r>
              <a:rPr lang="en-US" sz="2400" dirty="0">
                <a:solidFill>
                  <a:srgbClr val="FFC000"/>
                </a:solidFill>
              </a:rPr>
              <a:t>(James 2:14-17)</a:t>
            </a:r>
          </a:p>
          <a:p>
            <a:pPr lvl="1"/>
            <a:endParaRPr lang="en-US" sz="2400" dirty="0">
              <a:solidFill>
                <a:srgbClr val="FFC000"/>
              </a:solidFill>
            </a:endParaRPr>
          </a:p>
          <a:p>
            <a:pPr lvl="1"/>
            <a:r>
              <a:rPr lang="en-US" sz="2400" baseline="30000" dirty="0"/>
              <a:t>23 </a:t>
            </a:r>
            <a:r>
              <a:rPr lang="en-US" sz="2400" dirty="0"/>
              <a:t>Whatever you do, do your work heartily, as for the Lord rather than for men, </a:t>
            </a:r>
            <a:r>
              <a:rPr lang="en-US" sz="2400" baseline="30000" dirty="0"/>
              <a:t>24 </a:t>
            </a:r>
            <a:r>
              <a:rPr lang="en-US" sz="2400" dirty="0"/>
              <a:t>knowing that from the Lord you will receive the reward of the inheritance. It is the Lord Christ whom you serve. </a:t>
            </a:r>
            <a:r>
              <a:rPr lang="en-US" sz="2400" dirty="0">
                <a:solidFill>
                  <a:srgbClr val="FFC000"/>
                </a:solidFill>
              </a:rPr>
              <a:t>(Colossians 3:23-24)</a:t>
            </a:r>
          </a:p>
          <a:p>
            <a:pPr lvl="1"/>
            <a:endParaRPr lang="en-US" sz="2400" dirty="0">
              <a:solidFill>
                <a:srgbClr val="FFC000"/>
              </a:solidFill>
            </a:endParaRPr>
          </a:p>
          <a:p>
            <a:pPr lvl="1"/>
            <a:endParaRPr lang="en-US" dirty="0"/>
          </a:p>
          <a:p>
            <a:pPr lvl="1"/>
            <a:endParaRPr lang="en-US" dirty="0"/>
          </a:p>
        </p:txBody>
      </p:sp>
    </p:spTree>
    <p:extLst>
      <p:ext uri="{BB962C8B-B14F-4D97-AF65-F5344CB8AC3E}">
        <p14:creationId xmlns:p14="http://schemas.microsoft.com/office/powerpoint/2010/main" val="2588364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996</TotalTime>
  <Words>257</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With a Whole Heart</vt:lpstr>
      <vt:lpstr>PowerPoint Presentation</vt:lpstr>
      <vt:lpstr>King Amaziah</vt:lpstr>
      <vt:lpstr>King Amaziah</vt:lpstr>
      <vt:lpstr>King Amaziah</vt:lpstr>
      <vt:lpstr>With a Whole Heart</vt:lpstr>
      <vt:lpstr>With a Whole Heart</vt:lpstr>
      <vt:lpstr>With a Whole Heart</vt:lpstr>
      <vt:lpstr>With a Whole Heart</vt:lpstr>
      <vt:lpstr>With a Whole Heart</vt:lpstr>
      <vt:lpstr>With a Whole Heart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 Heartedness</dc:title>
  <dc:creator>Karalei Yontz</dc:creator>
  <cp:lastModifiedBy>Olsen Park</cp:lastModifiedBy>
  <cp:revision>10</cp:revision>
  <cp:lastPrinted>2019-04-14T03:11:39Z</cp:lastPrinted>
  <dcterms:created xsi:type="dcterms:W3CDTF">2019-04-13T22:43:22Z</dcterms:created>
  <dcterms:modified xsi:type="dcterms:W3CDTF">2019-04-14T15:34:13Z</dcterms:modified>
</cp:coreProperties>
</file>