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0BF8-AF47-B649-AE92-30A2BFA3BFE5}" type="datetimeFigureOut">
              <a:rPr lang="en-US" smtClean="0"/>
              <a:pPr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B8D4-04F0-BD4F-9AB5-24C20F90A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Psalm 119:97-100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/>
              <a:t>“Oh, how I love Your law! It is my meditation all the day. You, through Your commandments, make me wiser than my enemies; For they are ever with me. I have more understanding than all my teachers, For Your testimonies are my meditation. I understand more than the ancients, Because I keep Your precepts” (NKJV).</a:t>
            </a:r>
            <a:endParaRPr lang="en-US" sz="3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087"/>
            <a:ext cx="8229600" cy="4404250"/>
          </a:xfrm>
        </p:spPr>
        <p:txBody>
          <a:bodyPr anchor="t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Times of worship and Bible study are just the beginning.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They should motivate and stir us up to deeper study, contemplation, and meditation (cf. Heb. 5:11-14).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Scripture is God’s message intended to guide and shape our lives—meditate on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Psalm 119:97-100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Some translations consider verse 97 a distinct paragraph from 98-100.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Yet, the flow seems to be consistent.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i="1" dirty="0" smtClean="0"/>
              <a:t>How can one surpass the understanding of the ancients, teachers, and enemies?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When, God’s law is “my meditation all the day” (</a:t>
            </a:r>
            <a:r>
              <a:rPr lang="en-US" sz="3500" dirty="0" err="1" smtClean="0"/>
              <a:t>v</a:t>
            </a:r>
            <a:r>
              <a:rPr lang="en-US" sz="3500" dirty="0" smtClean="0"/>
              <a:t>. 97)—when God’s “testimonies are my meditation” (</a:t>
            </a:r>
            <a:r>
              <a:rPr lang="en-US" sz="3500" dirty="0" err="1" smtClean="0"/>
              <a:t>v</a:t>
            </a:r>
            <a:r>
              <a:rPr lang="en-US" sz="3500" dirty="0" smtClean="0"/>
              <a:t>. 99).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35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What do you think of when you hear the word “meditation”?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6167" t="11183" r="15251" b="1471"/>
          <a:stretch>
            <a:fillRect/>
          </a:stretch>
        </p:blipFill>
        <p:spPr>
          <a:xfrm>
            <a:off x="735056" y="2985703"/>
            <a:ext cx="2878945" cy="248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2480" b="6673"/>
          <a:stretch>
            <a:fillRect/>
          </a:stretch>
        </p:blipFill>
        <p:spPr>
          <a:xfrm>
            <a:off x="3343070" y="3363984"/>
            <a:ext cx="2387600" cy="3080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15000" contrast="17000"/>
          </a:blip>
          <a:srcRect l="7938" r="5734"/>
          <a:stretch>
            <a:fillRect/>
          </a:stretch>
        </p:blipFill>
        <p:spPr>
          <a:xfrm>
            <a:off x="5527996" y="2985703"/>
            <a:ext cx="2956129" cy="24850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What do you think of when you hear the word “meditation”?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Eastern meditation generally seeks to empty one’s thoughts to attain a heightened “enlightenment.”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This is not the nature of biblical meditation.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700" b="1" dirty="0" smtClean="0"/>
              <a:t>Biblical Meditation Focuses on an Object. 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Joshua 1:1-9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1:1-3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119: 13-17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Not only should we desire God’s word (1 Pet. 2:2)—we should ponder it, analyze it, mull it over to understand it fully.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914400" indent="-9144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4700" b="1" dirty="0" smtClean="0"/>
              <a:t>Biblical Meditation Ponders the Grandeur of God. </a:t>
            </a:r>
          </a:p>
          <a:p>
            <a:pPr marL="514350" indent="-514350"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77:11-14</a:t>
            </a:r>
          </a:p>
          <a:p>
            <a:pPr marL="514350" indent="-514350"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145:5-9</a:t>
            </a:r>
          </a:p>
          <a:p>
            <a:pPr marL="514350" indent="-514350"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Malachi 3:16-17</a:t>
            </a:r>
          </a:p>
          <a:p>
            <a:pPr marL="0" indent="0"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This is not emptiness to gain enlightenment, or higher consciousness—it is conscious contemplation of the One who is above all.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914400" indent="-9144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4700" b="1" dirty="0" smtClean="0"/>
              <a:t>Biblical Meditation Carefully Considers Our Actions. 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4:2-5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1 Peter 3:15-16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Philippians 4:6-8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It is a reasoned consideration of our behavior in the light of God’s word.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914400" indent="-9144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4700" b="1" dirty="0" smtClean="0"/>
              <a:t>Biblical Meditation Is an Ordered Response to God. 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7:1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19:14</a:t>
            </a:r>
          </a:p>
          <a:p>
            <a:pPr marL="514350" indent="-51435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Psalm 104:33-35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500" b="1" dirty="0" smtClean="0"/>
              <a:t>Obedience to the Gospel comes out of the meditation of the heart, offering up our all to Him (cf. Mark 12:28-30).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66" y="274638"/>
            <a:ext cx="6701433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b="1" dirty="0" smtClean="0"/>
              <a:t>“Your Testimonies Are My Meditation”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086"/>
            <a:ext cx="8229600" cy="4709914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Is God’s word your meditation “all the day”— “day and night”?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Do you think about it at times beyond simply times of worship and Bible study?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500" dirty="0" smtClean="0"/>
              <a:t>Does it shape your speech, attitudes, dress, and actions—or do other things consume your thoughts?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569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Psalm 119:97-100</vt:lpstr>
      <vt:lpstr>Psalm 119:97-100</vt:lpstr>
      <vt:lpstr>“Your Testimonies Are My Meditation”</vt:lpstr>
      <vt:lpstr>“Your Testimonies Are My Meditation”</vt:lpstr>
      <vt:lpstr>“Your Testimonies Are My Meditation”</vt:lpstr>
      <vt:lpstr>“Your Testimonies Are My Meditation”</vt:lpstr>
      <vt:lpstr>“Your Testimonies Are My Meditation”</vt:lpstr>
      <vt:lpstr>“Your Testimonies Are My Meditation”</vt:lpstr>
      <vt:lpstr>“Your Testimonies Are My Meditation”</vt:lpstr>
      <vt:lpstr>“Your Testimonies Are My Meditation”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7</cp:revision>
  <dcterms:created xsi:type="dcterms:W3CDTF">2019-09-21T17:38:19Z</dcterms:created>
  <dcterms:modified xsi:type="dcterms:W3CDTF">2019-09-21T17:38:41Z</dcterms:modified>
</cp:coreProperties>
</file>