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7" r:id="rId2"/>
    <p:sldId id="258" r:id="rId3"/>
    <p:sldId id="259" r:id="rId4"/>
    <p:sldId id="260" r:id="rId5"/>
    <p:sldId id="261" r:id="rId6"/>
    <p:sldId id="262" r:id="rId7"/>
    <p:sldId id="263" r:id="rId8"/>
    <p:sldId id="264" r:id="rId9"/>
    <p:sldId id="267" r:id="rId1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70"/>
    <p:restoredTop sz="94697"/>
  </p:normalViewPr>
  <p:slideViewPr>
    <p:cSldViewPr>
      <p:cViewPr varScale="1">
        <p:scale>
          <a:sx n="80" d="100"/>
          <a:sy n="80" d="100"/>
        </p:scale>
        <p:origin x="1512" y="19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E4983F53-8672-4AB4-8100-D71E3C46FF78}"/>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3075" name="Rectangle 3">
            <a:extLst>
              <a:ext uri="{FF2B5EF4-FFF2-40B4-BE49-F238E27FC236}">
                <a16:creationId xmlns:a16="http://schemas.microsoft.com/office/drawing/2014/main" id="{56786A41-B647-4B8F-9299-011215A94278}"/>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3076" name="Rectangle 4">
            <a:extLst>
              <a:ext uri="{FF2B5EF4-FFF2-40B4-BE49-F238E27FC236}">
                <a16:creationId xmlns:a16="http://schemas.microsoft.com/office/drawing/2014/main" id="{0F87AE21-90B5-41D1-8F60-F8665E373B9B}"/>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a:extLst>
              <a:ext uri="{FF2B5EF4-FFF2-40B4-BE49-F238E27FC236}">
                <a16:creationId xmlns:a16="http://schemas.microsoft.com/office/drawing/2014/main" id="{EF2A8BBA-9450-4ED5-9AA4-7D48B4AF1402}"/>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3078" name="Rectangle 6">
            <a:extLst>
              <a:ext uri="{FF2B5EF4-FFF2-40B4-BE49-F238E27FC236}">
                <a16:creationId xmlns:a16="http://schemas.microsoft.com/office/drawing/2014/main" id="{2D9DFFCF-E3C0-4D98-A5C1-7C6ED1420A8A}"/>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3079" name="Rectangle 7">
            <a:extLst>
              <a:ext uri="{FF2B5EF4-FFF2-40B4-BE49-F238E27FC236}">
                <a16:creationId xmlns:a16="http://schemas.microsoft.com/office/drawing/2014/main" id="{940F2311-A0CC-4BFA-8579-318E49FAC73B}"/>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F5E54857-1970-48A6-8190-E905CB19DFDA}"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D3E0AE76-D175-4C09-8520-D72E4810AB3E}"/>
              </a:ext>
            </a:extLst>
          </p:cNvPr>
          <p:cNvSpPr>
            <a:spLocks noGrp="1" noChangeArrowheads="1"/>
          </p:cNvSpPr>
          <p:nvPr>
            <p:ph type="sldNum" sz="quarter" idx="5"/>
          </p:nvPr>
        </p:nvSpPr>
        <p:spPr>
          <a:ln/>
        </p:spPr>
        <p:txBody>
          <a:bodyPr/>
          <a:lstStyle/>
          <a:p>
            <a:fld id="{0EE7C783-593B-496E-ACF4-9C6CB4C7DE2B}" type="slidenum">
              <a:rPr lang="en-US" altLang="en-US"/>
              <a:pPr/>
              <a:t>1</a:t>
            </a:fld>
            <a:endParaRPr lang="en-US" altLang="en-US"/>
          </a:p>
        </p:txBody>
      </p:sp>
      <p:sp>
        <p:nvSpPr>
          <p:cNvPr id="6146" name="Rectangle 2">
            <a:extLst>
              <a:ext uri="{FF2B5EF4-FFF2-40B4-BE49-F238E27FC236}">
                <a16:creationId xmlns:a16="http://schemas.microsoft.com/office/drawing/2014/main" id="{DA3CCE84-B8FC-412A-92E1-48572E2C6DA2}"/>
              </a:ext>
            </a:extLst>
          </p:cNvPr>
          <p:cNvSpPr>
            <a:spLocks noGrp="1" noRot="1" noChangeAspect="1" noChangeArrowheads="1" noTextEdit="1"/>
          </p:cNvSpPr>
          <p:nvPr>
            <p:ph type="sldImg"/>
          </p:nvPr>
        </p:nvSpPr>
        <p:spPr>
          <a:xfrm>
            <a:off x="1143000" y="685800"/>
            <a:ext cx="4572000" cy="3429000"/>
          </a:xfrm>
          <a:ln/>
        </p:spPr>
      </p:sp>
      <p:sp>
        <p:nvSpPr>
          <p:cNvPr id="6147" name="Rectangle 3">
            <a:extLst>
              <a:ext uri="{FF2B5EF4-FFF2-40B4-BE49-F238E27FC236}">
                <a16:creationId xmlns:a16="http://schemas.microsoft.com/office/drawing/2014/main" id="{E4CAA4CD-C5B7-437B-A697-77F443C256BF}"/>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B7EDEC18-E61C-4D6A-B3F3-F7D519F4D119}"/>
              </a:ext>
            </a:extLst>
          </p:cNvPr>
          <p:cNvSpPr>
            <a:spLocks noGrp="1" noChangeArrowheads="1"/>
          </p:cNvSpPr>
          <p:nvPr>
            <p:ph type="sldNum" sz="quarter" idx="5"/>
          </p:nvPr>
        </p:nvSpPr>
        <p:spPr>
          <a:ln/>
        </p:spPr>
        <p:txBody>
          <a:bodyPr/>
          <a:lstStyle/>
          <a:p>
            <a:fld id="{2B95B5AE-D301-4C84-9A9C-D6F0D1E61686}" type="slidenum">
              <a:rPr lang="en-US" altLang="en-US"/>
              <a:pPr/>
              <a:t>2</a:t>
            </a:fld>
            <a:endParaRPr lang="en-US" altLang="en-US"/>
          </a:p>
        </p:txBody>
      </p:sp>
      <p:sp>
        <p:nvSpPr>
          <p:cNvPr id="8194" name="Rectangle 2">
            <a:extLst>
              <a:ext uri="{FF2B5EF4-FFF2-40B4-BE49-F238E27FC236}">
                <a16:creationId xmlns:a16="http://schemas.microsoft.com/office/drawing/2014/main" id="{9B9EE669-3C7C-425F-AD0B-F77DE33E3113}"/>
              </a:ext>
            </a:extLst>
          </p:cNvPr>
          <p:cNvSpPr>
            <a:spLocks noGrp="1" noRot="1" noChangeAspect="1" noChangeArrowheads="1" noTextEdit="1"/>
          </p:cNvSpPr>
          <p:nvPr>
            <p:ph type="sldImg"/>
          </p:nvPr>
        </p:nvSpPr>
        <p:spPr>
          <a:xfrm>
            <a:off x="1143000" y="685800"/>
            <a:ext cx="4572000" cy="3429000"/>
          </a:xfrm>
          <a:ln/>
        </p:spPr>
      </p:sp>
      <p:sp>
        <p:nvSpPr>
          <p:cNvPr id="8195" name="Rectangle 3">
            <a:extLst>
              <a:ext uri="{FF2B5EF4-FFF2-40B4-BE49-F238E27FC236}">
                <a16:creationId xmlns:a16="http://schemas.microsoft.com/office/drawing/2014/main" id="{0E42D4CF-869C-48F4-804C-6B476FAC57F3}"/>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ECABADA0-36A0-4A1B-9301-AA33230A4FFE}"/>
              </a:ext>
            </a:extLst>
          </p:cNvPr>
          <p:cNvSpPr>
            <a:spLocks noGrp="1" noChangeArrowheads="1"/>
          </p:cNvSpPr>
          <p:nvPr>
            <p:ph type="sldNum" sz="quarter" idx="5"/>
          </p:nvPr>
        </p:nvSpPr>
        <p:spPr>
          <a:ln/>
        </p:spPr>
        <p:txBody>
          <a:bodyPr/>
          <a:lstStyle/>
          <a:p>
            <a:fld id="{5CEDCC92-BF77-4903-A18A-CA1AA0C007BC}" type="slidenum">
              <a:rPr lang="en-US" altLang="en-US"/>
              <a:pPr/>
              <a:t>3</a:t>
            </a:fld>
            <a:endParaRPr lang="en-US" altLang="en-US"/>
          </a:p>
        </p:txBody>
      </p:sp>
      <p:sp>
        <p:nvSpPr>
          <p:cNvPr id="10242" name="Rectangle 2">
            <a:extLst>
              <a:ext uri="{FF2B5EF4-FFF2-40B4-BE49-F238E27FC236}">
                <a16:creationId xmlns:a16="http://schemas.microsoft.com/office/drawing/2014/main" id="{72793620-9794-42CE-BFCC-02C0A6D26038}"/>
              </a:ext>
            </a:extLst>
          </p:cNvPr>
          <p:cNvSpPr>
            <a:spLocks noGrp="1" noRot="1" noChangeAspect="1" noChangeArrowheads="1" noTextEdit="1"/>
          </p:cNvSpPr>
          <p:nvPr>
            <p:ph type="sldImg"/>
          </p:nvPr>
        </p:nvSpPr>
        <p:spPr>
          <a:xfrm>
            <a:off x="1143000" y="685800"/>
            <a:ext cx="4572000" cy="3429000"/>
          </a:xfrm>
          <a:ln/>
        </p:spPr>
      </p:sp>
      <p:sp>
        <p:nvSpPr>
          <p:cNvPr id="10243" name="Rectangle 3">
            <a:extLst>
              <a:ext uri="{FF2B5EF4-FFF2-40B4-BE49-F238E27FC236}">
                <a16:creationId xmlns:a16="http://schemas.microsoft.com/office/drawing/2014/main" id="{3AA17B31-A818-4FC4-9045-CD65D9C57EF3}"/>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4C2E86D3-C413-4847-A9C3-E514117CEBDC}"/>
              </a:ext>
            </a:extLst>
          </p:cNvPr>
          <p:cNvSpPr>
            <a:spLocks noGrp="1" noChangeArrowheads="1"/>
          </p:cNvSpPr>
          <p:nvPr>
            <p:ph type="sldNum" sz="quarter" idx="5"/>
          </p:nvPr>
        </p:nvSpPr>
        <p:spPr>
          <a:ln/>
        </p:spPr>
        <p:txBody>
          <a:bodyPr/>
          <a:lstStyle/>
          <a:p>
            <a:fld id="{917634E7-6866-41ED-87A1-9245EDF2615B}" type="slidenum">
              <a:rPr lang="en-US" altLang="en-US"/>
              <a:pPr/>
              <a:t>4</a:t>
            </a:fld>
            <a:endParaRPr lang="en-US" altLang="en-US"/>
          </a:p>
        </p:txBody>
      </p:sp>
      <p:sp>
        <p:nvSpPr>
          <p:cNvPr id="12290" name="Rectangle 2">
            <a:extLst>
              <a:ext uri="{FF2B5EF4-FFF2-40B4-BE49-F238E27FC236}">
                <a16:creationId xmlns:a16="http://schemas.microsoft.com/office/drawing/2014/main" id="{5D946732-F38C-4408-BF24-A704593E721A}"/>
              </a:ext>
            </a:extLst>
          </p:cNvPr>
          <p:cNvSpPr>
            <a:spLocks noGrp="1" noRot="1" noChangeAspect="1" noChangeArrowheads="1" noTextEdit="1"/>
          </p:cNvSpPr>
          <p:nvPr>
            <p:ph type="sldImg"/>
          </p:nvPr>
        </p:nvSpPr>
        <p:spPr>
          <a:xfrm>
            <a:off x="1143000" y="685800"/>
            <a:ext cx="4572000" cy="3429000"/>
          </a:xfrm>
          <a:ln/>
        </p:spPr>
      </p:sp>
      <p:sp>
        <p:nvSpPr>
          <p:cNvPr id="12291" name="Rectangle 3">
            <a:extLst>
              <a:ext uri="{FF2B5EF4-FFF2-40B4-BE49-F238E27FC236}">
                <a16:creationId xmlns:a16="http://schemas.microsoft.com/office/drawing/2014/main" id="{B3632541-EEF1-4CE9-AB64-7F7617885DB3}"/>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9B44A295-D78F-4068-BCA9-56AC38B7A943}"/>
              </a:ext>
            </a:extLst>
          </p:cNvPr>
          <p:cNvSpPr>
            <a:spLocks noGrp="1" noChangeArrowheads="1"/>
          </p:cNvSpPr>
          <p:nvPr>
            <p:ph type="sldNum" sz="quarter" idx="5"/>
          </p:nvPr>
        </p:nvSpPr>
        <p:spPr>
          <a:ln/>
        </p:spPr>
        <p:txBody>
          <a:bodyPr/>
          <a:lstStyle/>
          <a:p>
            <a:fld id="{8903D62A-7790-4FB8-BEFE-F499AAC2DA95}" type="slidenum">
              <a:rPr lang="en-US" altLang="en-US"/>
              <a:pPr/>
              <a:t>5</a:t>
            </a:fld>
            <a:endParaRPr lang="en-US" altLang="en-US"/>
          </a:p>
        </p:txBody>
      </p:sp>
      <p:sp>
        <p:nvSpPr>
          <p:cNvPr id="14338" name="Rectangle 2">
            <a:extLst>
              <a:ext uri="{FF2B5EF4-FFF2-40B4-BE49-F238E27FC236}">
                <a16:creationId xmlns:a16="http://schemas.microsoft.com/office/drawing/2014/main" id="{B7C3FA81-F80C-47AC-B0AE-723759FE23B1}"/>
              </a:ext>
            </a:extLst>
          </p:cNvPr>
          <p:cNvSpPr>
            <a:spLocks noGrp="1" noRot="1" noChangeAspect="1" noChangeArrowheads="1" noTextEdit="1"/>
          </p:cNvSpPr>
          <p:nvPr>
            <p:ph type="sldImg"/>
          </p:nvPr>
        </p:nvSpPr>
        <p:spPr>
          <a:xfrm>
            <a:off x="1143000" y="685800"/>
            <a:ext cx="4572000" cy="3429000"/>
          </a:xfrm>
          <a:ln/>
        </p:spPr>
      </p:sp>
      <p:sp>
        <p:nvSpPr>
          <p:cNvPr id="14339" name="Rectangle 3">
            <a:extLst>
              <a:ext uri="{FF2B5EF4-FFF2-40B4-BE49-F238E27FC236}">
                <a16:creationId xmlns:a16="http://schemas.microsoft.com/office/drawing/2014/main" id="{36C8B78F-9DC9-467E-A0A3-5E84C6D73C7D}"/>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743068E5-C0B6-461C-AA10-CF13345DCA98}"/>
              </a:ext>
            </a:extLst>
          </p:cNvPr>
          <p:cNvSpPr>
            <a:spLocks noGrp="1" noChangeArrowheads="1"/>
          </p:cNvSpPr>
          <p:nvPr>
            <p:ph type="sldNum" sz="quarter" idx="5"/>
          </p:nvPr>
        </p:nvSpPr>
        <p:spPr>
          <a:ln/>
        </p:spPr>
        <p:txBody>
          <a:bodyPr/>
          <a:lstStyle/>
          <a:p>
            <a:fld id="{ACC18AE8-A0C4-4457-990E-DBA278F0C677}" type="slidenum">
              <a:rPr lang="en-US" altLang="en-US"/>
              <a:pPr/>
              <a:t>6</a:t>
            </a:fld>
            <a:endParaRPr lang="en-US" altLang="en-US"/>
          </a:p>
        </p:txBody>
      </p:sp>
      <p:sp>
        <p:nvSpPr>
          <p:cNvPr id="16386" name="Rectangle 2">
            <a:extLst>
              <a:ext uri="{FF2B5EF4-FFF2-40B4-BE49-F238E27FC236}">
                <a16:creationId xmlns:a16="http://schemas.microsoft.com/office/drawing/2014/main" id="{5BF4BC6F-DE96-488C-BE4E-9C45793B49B9}"/>
              </a:ext>
            </a:extLst>
          </p:cNvPr>
          <p:cNvSpPr>
            <a:spLocks noGrp="1" noRot="1" noChangeAspect="1" noChangeArrowheads="1" noTextEdit="1"/>
          </p:cNvSpPr>
          <p:nvPr>
            <p:ph type="sldImg"/>
          </p:nvPr>
        </p:nvSpPr>
        <p:spPr>
          <a:xfrm>
            <a:off x="1143000" y="685800"/>
            <a:ext cx="4572000" cy="3429000"/>
          </a:xfrm>
          <a:ln/>
        </p:spPr>
      </p:sp>
      <p:sp>
        <p:nvSpPr>
          <p:cNvPr id="16387" name="Rectangle 3">
            <a:extLst>
              <a:ext uri="{FF2B5EF4-FFF2-40B4-BE49-F238E27FC236}">
                <a16:creationId xmlns:a16="http://schemas.microsoft.com/office/drawing/2014/main" id="{69FEA846-C01D-4619-AB15-EA662BDF5AA3}"/>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3CD861FF-4B10-4D4E-93BB-CAA42B07E7A9}"/>
              </a:ext>
            </a:extLst>
          </p:cNvPr>
          <p:cNvSpPr>
            <a:spLocks noGrp="1" noChangeArrowheads="1"/>
          </p:cNvSpPr>
          <p:nvPr>
            <p:ph type="sldNum" sz="quarter" idx="5"/>
          </p:nvPr>
        </p:nvSpPr>
        <p:spPr>
          <a:ln/>
        </p:spPr>
        <p:txBody>
          <a:bodyPr/>
          <a:lstStyle/>
          <a:p>
            <a:fld id="{ACDD5F72-0FA7-4A1D-96CB-50BF53EB7405}" type="slidenum">
              <a:rPr lang="en-US" altLang="en-US"/>
              <a:pPr/>
              <a:t>7</a:t>
            </a:fld>
            <a:endParaRPr lang="en-US" altLang="en-US"/>
          </a:p>
        </p:txBody>
      </p:sp>
      <p:sp>
        <p:nvSpPr>
          <p:cNvPr id="18434" name="Rectangle 2">
            <a:extLst>
              <a:ext uri="{FF2B5EF4-FFF2-40B4-BE49-F238E27FC236}">
                <a16:creationId xmlns:a16="http://schemas.microsoft.com/office/drawing/2014/main" id="{16AF118A-BE7D-4B59-868B-BDA5507178B2}"/>
              </a:ext>
            </a:extLst>
          </p:cNvPr>
          <p:cNvSpPr>
            <a:spLocks noGrp="1" noRot="1" noChangeAspect="1" noChangeArrowheads="1" noTextEdit="1"/>
          </p:cNvSpPr>
          <p:nvPr>
            <p:ph type="sldImg"/>
          </p:nvPr>
        </p:nvSpPr>
        <p:spPr>
          <a:xfrm>
            <a:off x="1143000" y="685800"/>
            <a:ext cx="4572000" cy="3429000"/>
          </a:xfrm>
          <a:ln/>
        </p:spPr>
      </p:sp>
      <p:sp>
        <p:nvSpPr>
          <p:cNvPr id="18435" name="Rectangle 3">
            <a:extLst>
              <a:ext uri="{FF2B5EF4-FFF2-40B4-BE49-F238E27FC236}">
                <a16:creationId xmlns:a16="http://schemas.microsoft.com/office/drawing/2014/main" id="{3358FD84-AB4F-43C5-BD11-751FB9E6CCA8}"/>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5C78F5F3-8056-48BD-A4AC-4833DF9D088C}"/>
              </a:ext>
            </a:extLst>
          </p:cNvPr>
          <p:cNvSpPr>
            <a:spLocks noGrp="1" noChangeArrowheads="1"/>
          </p:cNvSpPr>
          <p:nvPr>
            <p:ph type="sldNum" sz="quarter" idx="5"/>
          </p:nvPr>
        </p:nvSpPr>
        <p:spPr>
          <a:ln/>
        </p:spPr>
        <p:txBody>
          <a:bodyPr/>
          <a:lstStyle/>
          <a:p>
            <a:fld id="{86CD978A-123C-463D-88A5-5A9682401921}" type="slidenum">
              <a:rPr lang="en-US" altLang="en-US"/>
              <a:pPr/>
              <a:t>8</a:t>
            </a:fld>
            <a:endParaRPr lang="en-US" altLang="en-US"/>
          </a:p>
        </p:txBody>
      </p:sp>
      <p:sp>
        <p:nvSpPr>
          <p:cNvPr id="20482" name="Rectangle 2">
            <a:extLst>
              <a:ext uri="{FF2B5EF4-FFF2-40B4-BE49-F238E27FC236}">
                <a16:creationId xmlns:a16="http://schemas.microsoft.com/office/drawing/2014/main" id="{51B2CE15-4466-4858-B49E-7E0F718946D8}"/>
              </a:ext>
            </a:extLst>
          </p:cNvPr>
          <p:cNvSpPr>
            <a:spLocks noGrp="1" noRot="1" noChangeAspect="1" noChangeArrowheads="1" noTextEdit="1"/>
          </p:cNvSpPr>
          <p:nvPr>
            <p:ph type="sldImg"/>
          </p:nvPr>
        </p:nvSpPr>
        <p:spPr>
          <a:xfrm>
            <a:off x="1143000" y="685800"/>
            <a:ext cx="4572000" cy="3429000"/>
          </a:xfrm>
          <a:ln/>
        </p:spPr>
      </p:sp>
      <p:sp>
        <p:nvSpPr>
          <p:cNvPr id="20483" name="Rectangle 3">
            <a:extLst>
              <a:ext uri="{FF2B5EF4-FFF2-40B4-BE49-F238E27FC236}">
                <a16:creationId xmlns:a16="http://schemas.microsoft.com/office/drawing/2014/main" id="{5643D0B9-5585-4A5B-BE4C-97CF642602A7}"/>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AA489166-3F6C-4A91-810F-512A1FD94F77}"/>
              </a:ext>
            </a:extLst>
          </p:cNvPr>
          <p:cNvSpPr>
            <a:spLocks noGrp="1" noChangeArrowheads="1"/>
          </p:cNvSpPr>
          <p:nvPr>
            <p:ph type="sldNum" sz="quarter" idx="5"/>
          </p:nvPr>
        </p:nvSpPr>
        <p:spPr>
          <a:ln/>
        </p:spPr>
        <p:txBody>
          <a:bodyPr/>
          <a:lstStyle/>
          <a:p>
            <a:fld id="{ABF79677-AF45-47CE-963A-3B58A3D5FF68}" type="slidenum">
              <a:rPr lang="en-US" altLang="en-US"/>
              <a:pPr/>
              <a:t>9</a:t>
            </a:fld>
            <a:endParaRPr lang="en-US" altLang="en-US"/>
          </a:p>
        </p:txBody>
      </p:sp>
      <p:sp>
        <p:nvSpPr>
          <p:cNvPr id="26626" name="Rectangle 2">
            <a:extLst>
              <a:ext uri="{FF2B5EF4-FFF2-40B4-BE49-F238E27FC236}">
                <a16:creationId xmlns:a16="http://schemas.microsoft.com/office/drawing/2014/main" id="{8B10E6A8-CD77-4CB1-BFFB-34F2E0357692}"/>
              </a:ext>
            </a:extLst>
          </p:cNvPr>
          <p:cNvSpPr>
            <a:spLocks noGrp="1" noRot="1" noChangeAspect="1" noChangeArrowheads="1" noTextEdit="1"/>
          </p:cNvSpPr>
          <p:nvPr>
            <p:ph type="sldImg"/>
          </p:nvPr>
        </p:nvSpPr>
        <p:spPr>
          <a:xfrm>
            <a:off x="1143000" y="685800"/>
            <a:ext cx="4572000" cy="3429000"/>
          </a:xfrm>
          <a:ln/>
        </p:spPr>
      </p:sp>
      <p:sp>
        <p:nvSpPr>
          <p:cNvPr id="26627" name="Rectangle 3">
            <a:extLst>
              <a:ext uri="{FF2B5EF4-FFF2-40B4-BE49-F238E27FC236}">
                <a16:creationId xmlns:a16="http://schemas.microsoft.com/office/drawing/2014/main" id="{CD0978AB-E642-4128-AE6E-E8D3EAC6F1D1}"/>
              </a:ext>
            </a:extLst>
          </p:cNvPr>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9FB91C-FC13-44F0-8B44-D5065277A7DA}"/>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84CFBFD-7AB1-4C6E-884A-6223EC6F7CC4}"/>
              </a:ext>
            </a:extLst>
          </p:cNvPr>
          <p:cNvSpPr>
            <a:spLocks noGrp="1"/>
          </p:cNvSpPr>
          <p:nvPr>
            <p:ph type="subTitle" idx="1"/>
          </p:nvPr>
        </p:nvSpPr>
        <p:spPr>
          <a:xfrm>
            <a:off x="1143000" y="3602038"/>
            <a:ext cx="6858000" cy="1655762"/>
          </a:xfrm>
        </p:spPr>
        <p:txBody>
          <a:bodyPr/>
          <a:lstStyle>
            <a:lvl1pPr marL="0" indent="0" algn="ctr">
              <a:buNone/>
              <a:defRPr sz="2400"/>
            </a:lvl1pPr>
            <a:lvl2pPr marL="457182" indent="0" algn="ctr">
              <a:buNone/>
              <a:defRPr sz="2000"/>
            </a:lvl2pPr>
            <a:lvl3pPr marL="914364" indent="0" algn="ctr">
              <a:buNone/>
              <a:defRPr sz="1800"/>
            </a:lvl3pPr>
            <a:lvl4pPr marL="1371545" indent="0" algn="ctr">
              <a:buNone/>
              <a:defRPr sz="1600"/>
            </a:lvl4pPr>
            <a:lvl5pPr marL="1828727" indent="0" algn="ctr">
              <a:buNone/>
              <a:defRPr sz="1600"/>
            </a:lvl5pPr>
            <a:lvl6pPr marL="2285909" indent="0" algn="ctr">
              <a:buNone/>
              <a:defRPr sz="1600"/>
            </a:lvl6pPr>
            <a:lvl7pPr marL="2743091" indent="0" algn="ctr">
              <a:buNone/>
              <a:defRPr sz="1600"/>
            </a:lvl7pPr>
            <a:lvl8pPr marL="3200272" indent="0" algn="ctr">
              <a:buNone/>
              <a:defRPr sz="1600"/>
            </a:lvl8pPr>
            <a:lvl9pPr marL="3657454" indent="0" algn="ctr">
              <a:buNone/>
              <a:defRPr sz="1600"/>
            </a:lvl9pPr>
          </a:lstStyle>
          <a:p>
            <a:r>
              <a:rPr lang="en-US"/>
              <a:t>Click to edit Master subtitle style</a:t>
            </a:r>
          </a:p>
        </p:txBody>
      </p:sp>
    </p:spTree>
    <p:extLst>
      <p:ext uri="{BB962C8B-B14F-4D97-AF65-F5344CB8AC3E}">
        <p14:creationId xmlns:p14="http://schemas.microsoft.com/office/powerpoint/2010/main" val="29943187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948BA5-A5C5-4756-8056-86067175844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53CCDE7-3CDC-45DC-BD17-585E584BBB6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806806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35E918E-DFE9-49B4-B688-9264F86B75E7}"/>
              </a:ext>
            </a:extLst>
          </p:cNvPr>
          <p:cNvSpPr>
            <a:spLocks noGrp="1"/>
          </p:cNvSpPr>
          <p:nvPr>
            <p:ph type="title" orient="vert"/>
          </p:nvPr>
        </p:nvSpPr>
        <p:spPr>
          <a:xfrm>
            <a:off x="6629400" y="274639"/>
            <a:ext cx="2057400" cy="6202362"/>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8205491-6CAF-414A-9992-2AA55C728DF5}"/>
              </a:ext>
            </a:extLst>
          </p:cNvPr>
          <p:cNvSpPr>
            <a:spLocks noGrp="1"/>
          </p:cNvSpPr>
          <p:nvPr>
            <p:ph type="body" orient="vert" idx="1"/>
          </p:nvPr>
        </p:nvSpPr>
        <p:spPr>
          <a:xfrm>
            <a:off x="457200" y="274639"/>
            <a:ext cx="6019800" cy="62023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93669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996CEB-D062-419B-AC6D-17ACBC27E01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D18206E-FF8D-4610-90F4-8DE84F7EF94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90389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10C124-4260-4656-919C-4697876378AB}"/>
              </a:ext>
            </a:extLst>
          </p:cNvPr>
          <p:cNvSpPr>
            <a:spLocks noGrp="1"/>
          </p:cNvSpPr>
          <p:nvPr>
            <p:ph type="title"/>
          </p:nvPr>
        </p:nvSpPr>
        <p:spPr>
          <a:xfrm>
            <a:off x="623888" y="1709739"/>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2923CE2-DCCF-4D4B-8DC3-E0B08CD180C3}"/>
              </a:ext>
            </a:extLst>
          </p:cNvPr>
          <p:cNvSpPr>
            <a:spLocks noGrp="1"/>
          </p:cNvSpPr>
          <p:nvPr>
            <p:ph type="body" idx="1"/>
          </p:nvPr>
        </p:nvSpPr>
        <p:spPr>
          <a:xfrm>
            <a:off x="623888" y="4589464"/>
            <a:ext cx="7886700" cy="1500187"/>
          </a:xfrm>
        </p:spPr>
        <p:txBody>
          <a:bodyPr/>
          <a:lstStyle>
            <a:lvl1pPr marL="0" indent="0">
              <a:buNone/>
              <a:defRPr sz="2400"/>
            </a:lvl1pPr>
            <a:lvl2pPr marL="457182" indent="0">
              <a:buNone/>
              <a:defRPr sz="2000"/>
            </a:lvl2pPr>
            <a:lvl3pPr marL="914364" indent="0">
              <a:buNone/>
              <a:defRPr sz="1800"/>
            </a:lvl3pPr>
            <a:lvl4pPr marL="1371545" indent="0">
              <a:buNone/>
              <a:defRPr sz="1600"/>
            </a:lvl4pPr>
            <a:lvl5pPr marL="1828727" indent="0">
              <a:buNone/>
              <a:defRPr sz="1600"/>
            </a:lvl5pPr>
            <a:lvl6pPr marL="2285909" indent="0">
              <a:buNone/>
              <a:defRPr sz="1600"/>
            </a:lvl6pPr>
            <a:lvl7pPr marL="2743091" indent="0">
              <a:buNone/>
              <a:defRPr sz="1600"/>
            </a:lvl7pPr>
            <a:lvl8pPr marL="3200272" indent="0">
              <a:buNone/>
              <a:defRPr sz="1600"/>
            </a:lvl8pPr>
            <a:lvl9pPr marL="3657454" indent="0">
              <a:buNone/>
              <a:defRPr sz="1600"/>
            </a:lvl9pPr>
          </a:lstStyle>
          <a:p>
            <a:pPr lvl="0"/>
            <a:r>
              <a:rPr lang="en-US"/>
              <a:t>Click to edit Master text styles</a:t>
            </a:r>
          </a:p>
        </p:txBody>
      </p:sp>
    </p:spTree>
    <p:extLst>
      <p:ext uri="{BB962C8B-B14F-4D97-AF65-F5344CB8AC3E}">
        <p14:creationId xmlns:p14="http://schemas.microsoft.com/office/powerpoint/2010/main" val="16595329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1DF01-C557-4147-AEBB-6FD4D1E9E53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52B98E-9D60-4560-8A5B-1778F2F9310C}"/>
              </a:ext>
            </a:extLst>
          </p:cNvPr>
          <p:cNvSpPr>
            <a:spLocks noGrp="1"/>
          </p:cNvSpPr>
          <p:nvPr>
            <p:ph sz="half" idx="1"/>
          </p:nvPr>
        </p:nvSpPr>
        <p:spPr>
          <a:xfrm>
            <a:off x="457200" y="1600200"/>
            <a:ext cx="4038600" cy="4876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7ACFA80-3F74-453E-B388-4A0985319ED7}"/>
              </a:ext>
            </a:extLst>
          </p:cNvPr>
          <p:cNvSpPr>
            <a:spLocks noGrp="1"/>
          </p:cNvSpPr>
          <p:nvPr>
            <p:ph sz="half" idx="2"/>
          </p:nvPr>
        </p:nvSpPr>
        <p:spPr>
          <a:xfrm>
            <a:off x="4648200" y="1600200"/>
            <a:ext cx="4038600" cy="4876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027599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62057-26B3-44FB-8A8D-8F9B6C6A484C}"/>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4518B12-2FBA-4C8C-9222-485C3A9E25F0}"/>
              </a:ext>
            </a:extLst>
          </p:cNvPr>
          <p:cNvSpPr>
            <a:spLocks noGrp="1"/>
          </p:cNvSpPr>
          <p:nvPr>
            <p:ph type="body" idx="1"/>
          </p:nvPr>
        </p:nvSpPr>
        <p:spPr>
          <a:xfrm>
            <a:off x="630240" y="1681163"/>
            <a:ext cx="3868737" cy="823912"/>
          </a:xfrm>
        </p:spPr>
        <p:txBody>
          <a:bodyPr anchor="b"/>
          <a:lstStyle>
            <a:lvl1pPr marL="0" indent="0">
              <a:buNone/>
              <a:defRPr sz="2400" b="1"/>
            </a:lvl1pPr>
            <a:lvl2pPr marL="457182" indent="0">
              <a:buNone/>
              <a:defRPr sz="2000" b="1"/>
            </a:lvl2pPr>
            <a:lvl3pPr marL="914364" indent="0">
              <a:buNone/>
              <a:defRPr sz="1800" b="1"/>
            </a:lvl3pPr>
            <a:lvl4pPr marL="1371545" indent="0">
              <a:buNone/>
              <a:defRPr sz="1600" b="1"/>
            </a:lvl4pPr>
            <a:lvl5pPr marL="1828727" indent="0">
              <a:buNone/>
              <a:defRPr sz="1600" b="1"/>
            </a:lvl5pPr>
            <a:lvl6pPr marL="2285909" indent="0">
              <a:buNone/>
              <a:defRPr sz="1600" b="1"/>
            </a:lvl6pPr>
            <a:lvl7pPr marL="2743091" indent="0">
              <a:buNone/>
              <a:defRPr sz="1600" b="1"/>
            </a:lvl7pPr>
            <a:lvl8pPr marL="3200272" indent="0">
              <a:buNone/>
              <a:defRPr sz="1600" b="1"/>
            </a:lvl8pPr>
            <a:lvl9pPr marL="3657454"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6FE1AB5-4515-4FCF-B0B9-33532EEFEA32}"/>
              </a:ext>
            </a:extLst>
          </p:cNvPr>
          <p:cNvSpPr>
            <a:spLocks noGrp="1"/>
          </p:cNvSpPr>
          <p:nvPr>
            <p:ph sz="half" idx="2"/>
          </p:nvPr>
        </p:nvSpPr>
        <p:spPr>
          <a:xfrm>
            <a:off x="630240" y="2505076"/>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802919F-FA07-4962-8A5F-327736ABB7D5}"/>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182" indent="0">
              <a:buNone/>
              <a:defRPr sz="2000" b="1"/>
            </a:lvl2pPr>
            <a:lvl3pPr marL="914364" indent="0">
              <a:buNone/>
              <a:defRPr sz="1800" b="1"/>
            </a:lvl3pPr>
            <a:lvl4pPr marL="1371545" indent="0">
              <a:buNone/>
              <a:defRPr sz="1600" b="1"/>
            </a:lvl4pPr>
            <a:lvl5pPr marL="1828727" indent="0">
              <a:buNone/>
              <a:defRPr sz="1600" b="1"/>
            </a:lvl5pPr>
            <a:lvl6pPr marL="2285909" indent="0">
              <a:buNone/>
              <a:defRPr sz="1600" b="1"/>
            </a:lvl6pPr>
            <a:lvl7pPr marL="2743091" indent="0">
              <a:buNone/>
              <a:defRPr sz="1600" b="1"/>
            </a:lvl7pPr>
            <a:lvl8pPr marL="3200272" indent="0">
              <a:buNone/>
              <a:defRPr sz="1600" b="1"/>
            </a:lvl8pPr>
            <a:lvl9pPr marL="3657454"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4E9FE57-BD67-48CB-8EAC-FEBDA5CDD0CD}"/>
              </a:ext>
            </a:extLst>
          </p:cNvPr>
          <p:cNvSpPr>
            <a:spLocks noGrp="1"/>
          </p:cNvSpPr>
          <p:nvPr>
            <p:ph sz="quarter" idx="4"/>
          </p:nvPr>
        </p:nvSpPr>
        <p:spPr>
          <a:xfrm>
            <a:off x="4629150" y="2505076"/>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27816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2DD937-F56C-443B-9DFB-18F865B3024E}"/>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209704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9331534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8A12D2-85F4-4BBB-BC7D-3DAA11F8D616}"/>
              </a:ext>
            </a:extLst>
          </p:cNvPr>
          <p:cNvSpPr>
            <a:spLocks noGrp="1"/>
          </p:cNvSpPr>
          <p:nvPr>
            <p:ph type="title"/>
          </p:nvPr>
        </p:nvSpPr>
        <p:spPr>
          <a:xfrm>
            <a:off x="630240"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CC6DCE-3786-4322-9E38-51CBA9B9F811}"/>
              </a:ext>
            </a:extLst>
          </p:cNvPr>
          <p:cNvSpPr>
            <a:spLocks noGrp="1"/>
          </p:cNvSpPr>
          <p:nvPr>
            <p:ph idx="1"/>
          </p:nvPr>
        </p:nvSpPr>
        <p:spPr>
          <a:xfrm>
            <a:off x="3887788"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47A6689-DB38-4B35-A79C-FB3257C51E75}"/>
              </a:ext>
            </a:extLst>
          </p:cNvPr>
          <p:cNvSpPr>
            <a:spLocks noGrp="1"/>
          </p:cNvSpPr>
          <p:nvPr>
            <p:ph type="body" sz="half" idx="2"/>
          </p:nvPr>
        </p:nvSpPr>
        <p:spPr>
          <a:xfrm>
            <a:off x="630240" y="2057400"/>
            <a:ext cx="2949575" cy="3811588"/>
          </a:xfrm>
        </p:spPr>
        <p:txBody>
          <a:bodyPr/>
          <a:lstStyle>
            <a:lvl1pPr marL="0" indent="0">
              <a:buNone/>
              <a:defRPr sz="1600"/>
            </a:lvl1pPr>
            <a:lvl2pPr marL="457182" indent="0">
              <a:buNone/>
              <a:defRPr sz="1400"/>
            </a:lvl2pPr>
            <a:lvl3pPr marL="914364" indent="0">
              <a:buNone/>
              <a:defRPr sz="1200"/>
            </a:lvl3pPr>
            <a:lvl4pPr marL="1371545" indent="0">
              <a:buNone/>
              <a:defRPr sz="1000"/>
            </a:lvl4pPr>
            <a:lvl5pPr marL="1828727" indent="0">
              <a:buNone/>
              <a:defRPr sz="1000"/>
            </a:lvl5pPr>
            <a:lvl6pPr marL="2285909" indent="0">
              <a:buNone/>
              <a:defRPr sz="1000"/>
            </a:lvl6pPr>
            <a:lvl7pPr marL="2743091" indent="0">
              <a:buNone/>
              <a:defRPr sz="1000"/>
            </a:lvl7pPr>
            <a:lvl8pPr marL="3200272" indent="0">
              <a:buNone/>
              <a:defRPr sz="1000"/>
            </a:lvl8pPr>
            <a:lvl9pPr marL="3657454" indent="0">
              <a:buNone/>
              <a:defRPr sz="1000"/>
            </a:lvl9pPr>
          </a:lstStyle>
          <a:p>
            <a:pPr lvl="0"/>
            <a:r>
              <a:rPr lang="en-US"/>
              <a:t>Click to edit Master text styles</a:t>
            </a:r>
          </a:p>
        </p:txBody>
      </p:sp>
    </p:spTree>
    <p:extLst>
      <p:ext uri="{BB962C8B-B14F-4D97-AF65-F5344CB8AC3E}">
        <p14:creationId xmlns:p14="http://schemas.microsoft.com/office/powerpoint/2010/main" val="3475384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BA9D9F-D389-4168-BD3E-B91F5F3E1FAD}"/>
              </a:ext>
            </a:extLst>
          </p:cNvPr>
          <p:cNvSpPr>
            <a:spLocks noGrp="1"/>
          </p:cNvSpPr>
          <p:nvPr>
            <p:ph type="title"/>
          </p:nvPr>
        </p:nvSpPr>
        <p:spPr>
          <a:xfrm>
            <a:off x="630240"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AE14537-C26B-455E-98FE-E4072EA997ED}"/>
              </a:ext>
            </a:extLst>
          </p:cNvPr>
          <p:cNvSpPr>
            <a:spLocks noGrp="1"/>
          </p:cNvSpPr>
          <p:nvPr>
            <p:ph type="pic" idx="1"/>
          </p:nvPr>
        </p:nvSpPr>
        <p:spPr>
          <a:xfrm>
            <a:off x="3887788" y="987426"/>
            <a:ext cx="4629150" cy="4873625"/>
          </a:xfrm>
        </p:spPr>
        <p:txBody>
          <a:bodyPr/>
          <a:lstStyle>
            <a:lvl1pPr marL="0" indent="0">
              <a:buNone/>
              <a:defRPr sz="3200"/>
            </a:lvl1pPr>
            <a:lvl2pPr marL="457182" indent="0">
              <a:buNone/>
              <a:defRPr sz="2800"/>
            </a:lvl2pPr>
            <a:lvl3pPr marL="914364" indent="0">
              <a:buNone/>
              <a:defRPr sz="2400"/>
            </a:lvl3pPr>
            <a:lvl4pPr marL="1371545" indent="0">
              <a:buNone/>
              <a:defRPr sz="2000"/>
            </a:lvl4pPr>
            <a:lvl5pPr marL="1828727" indent="0">
              <a:buNone/>
              <a:defRPr sz="2000"/>
            </a:lvl5pPr>
            <a:lvl6pPr marL="2285909" indent="0">
              <a:buNone/>
              <a:defRPr sz="2000"/>
            </a:lvl6pPr>
            <a:lvl7pPr marL="2743091" indent="0">
              <a:buNone/>
              <a:defRPr sz="2000"/>
            </a:lvl7pPr>
            <a:lvl8pPr marL="3200272" indent="0">
              <a:buNone/>
              <a:defRPr sz="2000"/>
            </a:lvl8pPr>
            <a:lvl9pPr marL="3657454" indent="0">
              <a:buNone/>
              <a:defRPr sz="2000"/>
            </a:lvl9pPr>
          </a:lstStyle>
          <a:p>
            <a:endParaRPr lang="en-US"/>
          </a:p>
        </p:txBody>
      </p:sp>
      <p:sp>
        <p:nvSpPr>
          <p:cNvPr id="4" name="Text Placeholder 3">
            <a:extLst>
              <a:ext uri="{FF2B5EF4-FFF2-40B4-BE49-F238E27FC236}">
                <a16:creationId xmlns:a16="http://schemas.microsoft.com/office/drawing/2014/main" id="{F9D71E71-0717-472D-954F-466E7708B2CC}"/>
              </a:ext>
            </a:extLst>
          </p:cNvPr>
          <p:cNvSpPr>
            <a:spLocks noGrp="1"/>
          </p:cNvSpPr>
          <p:nvPr>
            <p:ph type="body" sz="half" idx="2"/>
          </p:nvPr>
        </p:nvSpPr>
        <p:spPr>
          <a:xfrm>
            <a:off x="630240" y="2057400"/>
            <a:ext cx="2949575" cy="3811588"/>
          </a:xfrm>
        </p:spPr>
        <p:txBody>
          <a:bodyPr/>
          <a:lstStyle>
            <a:lvl1pPr marL="0" indent="0">
              <a:buNone/>
              <a:defRPr sz="1600"/>
            </a:lvl1pPr>
            <a:lvl2pPr marL="457182" indent="0">
              <a:buNone/>
              <a:defRPr sz="1400"/>
            </a:lvl2pPr>
            <a:lvl3pPr marL="914364" indent="0">
              <a:buNone/>
              <a:defRPr sz="1200"/>
            </a:lvl3pPr>
            <a:lvl4pPr marL="1371545" indent="0">
              <a:buNone/>
              <a:defRPr sz="1000"/>
            </a:lvl4pPr>
            <a:lvl5pPr marL="1828727" indent="0">
              <a:buNone/>
              <a:defRPr sz="1000"/>
            </a:lvl5pPr>
            <a:lvl6pPr marL="2285909" indent="0">
              <a:buNone/>
              <a:defRPr sz="1000"/>
            </a:lvl6pPr>
            <a:lvl7pPr marL="2743091" indent="0">
              <a:buNone/>
              <a:defRPr sz="1000"/>
            </a:lvl7pPr>
            <a:lvl8pPr marL="3200272" indent="0">
              <a:buNone/>
              <a:defRPr sz="1000"/>
            </a:lvl8pPr>
            <a:lvl9pPr marL="3657454" indent="0">
              <a:buNone/>
              <a:defRPr sz="1000"/>
            </a:lvl9pPr>
          </a:lstStyle>
          <a:p>
            <a:pPr lvl="0"/>
            <a:r>
              <a:rPr lang="en-US"/>
              <a:t>Click to edit Master text styles</a:t>
            </a:r>
          </a:p>
        </p:txBody>
      </p:sp>
    </p:spTree>
    <p:extLst>
      <p:ext uri="{BB962C8B-B14F-4D97-AF65-F5344CB8AC3E}">
        <p14:creationId xmlns:p14="http://schemas.microsoft.com/office/powerpoint/2010/main" val="32221079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1" name="Picture 7">
            <a:extLst>
              <a:ext uri="{FF2B5EF4-FFF2-40B4-BE49-F238E27FC236}">
                <a16:creationId xmlns:a16="http://schemas.microsoft.com/office/drawing/2014/main" id="{38626C3A-E7E9-42B5-9C70-A3F922358483}"/>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4763"/>
            <a:ext cx="9144000" cy="6867526"/>
          </a:xfrm>
          <a:prstGeom prst="rect">
            <a:avLst/>
          </a:prstGeom>
          <a:noFill/>
          <a:extLst>
            <a:ext uri="{909E8E84-426E-40DD-AFC4-6F175D3DCCD1}">
              <a14:hiddenFill xmlns:a14="http://schemas.microsoft.com/office/drawing/2010/main">
                <a:solidFill>
                  <a:srgbClr val="FFFFFF"/>
                </a:solidFill>
              </a14:hiddenFill>
            </a:ext>
          </a:extLst>
        </p:spPr>
      </p:pic>
      <p:sp>
        <p:nvSpPr>
          <p:cNvPr id="1026" name="Rectangle 2">
            <a:extLst>
              <a:ext uri="{FF2B5EF4-FFF2-40B4-BE49-F238E27FC236}">
                <a16:creationId xmlns:a16="http://schemas.microsoft.com/office/drawing/2014/main" id="{554F1479-0212-4BAB-8E15-C5D0C9824F20}"/>
              </a:ext>
            </a:extLst>
          </p:cNvPr>
          <p:cNvSpPr>
            <a:spLocks noGrp="1" noChangeArrowheads="1"/>
          </p:cNvSpPr>
          <p:nvPr>
            <p:ph type="title"/>
          </p:nvPr>
        </p:nvSpPr>
        <p:spPr bwMode="auto">
          <a:xfrm>
            <a:off x="457200" y="274638"/>
            <a:ext cx="8229600" cy="1143000"/>
          </a:xfrm>
          <a:prstGeom prst="rect">
            <a:avLst/>
          </a:prstGeom>
          <a:solidFill>
            <a:srgbClr val="333333">
              <a:alpha val="85001"/>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B3E92E88-7FB4-4CD3-9EA6-19748F3185BC}"/>
              </a:ext>
            </a:extLst>
          </p:cNvPr>
          <p:cNvSpPr>
            <a:spLocks noGrp="1" noChangeArrowheads="1"/>
          </p:cNvSpPr>
          <p:nvPr>
            <p:ph type="body" idx="1"/>
          </p:nvPr>
        </p:nvSpPr>
        <p:spPr bwMode="auto">
          <a:xfrm>
            <a:off x="457200" y="1600200"/>
            <a:ext cx="8229600" cy="4876800"/>
          </a:xfrm>
          <a:prstGeom prst="rect">
            <a:avLst/>
          </a:prstGeom>
          <a:solidFill>
            <a:srgbClr val="333333">
              <a:alpha val="64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b="1" kern="1200">
          <a:solidFill>
            <a:schemeClr val="bg1"/>
          </a:solidFill>
          <a:latin typeface="+mj-lt"/>
          <a:ea typeface="+mj-ea"/>
          <a:cs typeface="+mj-cs"/>
        </a:defRPr>
      </a:lvl1pPr>
      <a:lvl2pPr algn="ctr" rtl="0" fontAlgn="base">
        <a:spcBef>
          <a:spcPct val="0"/>
        </a:spcBef>
        <a:spcAft>
          <a:spcPct val="0"/>
        </a:spcAft>
        <a:defRPr sz="4400" b="1">
          <a:solidFill>
            <a:schemeClr val="bg1"/>
          </a:solidFill>
          <a:latin typeface="Arial" panose="020B0604020202020204" pitchFamily="34" charset="0"/>
          <a:cs typeface="Arial" panose="020B0604020202020204" pitchFamily="34" charset="0"/>
        </a:defRPr>
      </a:lvl2pPr>
      <a:lvl3pPr algn="ctr" rtl="0" fontAlgn="base">
        <a:spcBef>
          <a:spcPct val="0"/>
        </a:spcBef>
        <a:spcAft>
          <a:spcPct val="0"/>
        </a:spcAft>
        <a:defRPr sz="4400" b="1">
          <a:solidFill>
            <a:schemeClr val="bg1"/>
          </a:solidFill>
          <a:latin typeface="Arial" panose="020B0604020202020204" pitchFamily="34" charset="0"/>
          <a:cs typeface="Arial" panose="020B0604020202020204" pitchFamily="34" charset="0"/>
        </a:defRPr>
      </a:lvl3pPr>
      <a:lvl4pPr algn="ctr" rtl="0" fontAlgn="base">
        <a:spcBef>
          <a:spcPct val="0"/>
        </a:spcBef>
        <a:spcAft>
          <a:spcPct val="0"/>
        </a:spcAft>
        <a:defRPr sz="4400" b="1">
          <a:solidFill>
            <a:schemeClr val="bg1"/>
          </a:solidFill>
          <a:latin typeface="Arial" panose="020B0604020202020204" pitchFamily="34" charset="0"/>
          <a:cs typeface="Arial" panose="020B0604020202020204" pitchFamily="34" charset="0"/>
        </a:defRPr>
      </a:lvl4pPr>
      <a:lvl5pPr algn="ctr" rtl="0" fontAlgn="base">
        <a:spcBef>
          <a:spcPct val="0"/>
        </a:spcBef>
        <a:spcAft>
          <a:spcPct val="0"/>
        </a:spcAft>
        <a:defRPr sz="4400" b="1">
          <a:solidFill>
            <a:schemeClr val="bg1"/>
          </a:solidFill>
          <a:latin typeface="Arial" panose="020B0604020202020204" pitchFamily="34" charset="0"/>
          <a:cs typeface="Arial" panose="020B0604020202020204" pitchFamily="34" charset="0"/>
        </a:defRPr>
      </a:lvl5pPr>
      <a:lvl6pPr marL="457182" algn="ctr" rtl="0" fontAlgn="base">
        <a:spcBef>
          <a:spcPct val="0"/>
        </a:spcBef>
        <a:spcAft>
          <a:spcPct val="0"/>
        </a:spcAft>
        <a:defRPr sz="4400" b="1">
          <a:solidFill>
            <a:schemeClr val="bg1"/>
          </a:solidFill>
          <a:latin typeface="Arial" panose="020B0604020202020204" pitchFamily="34" charset="0"/>
          <a:cs typeface="Arial" panose="020B0604020202020204" pitchFamily="34" charset="0"/>
        </a:defRPr>
      </a:lvl6pPr>
      <a:lvl7pPr marL="914364" algn="ctr" rtl="0" fontAlgn="base">
        <a:spcBef>
          <a:spcPct val="0"/>
        </a:spcBef>
        <a:spcAft>
          <a:spcPct val="0"/>
        </a:spcAft>
        <a:defRPr sz="4400" b="1">
          <a:solidFill>
            <a:schemeClr val="bg1"/>
          </a:solidFill>
          <a:latin typeface="Arial" panose="020B0604020202020204" pitchFamily="34" charset="0"/>
          <a:cs typeface="Arial" panose="020B0604020202020204" pitchFamily="34" charset="0"/>
        </a:defRPr>
      </a:lvl7pPr>
      <a:lvl8pPr marL="1371545" algn="ctr" rtl="0" fontAlgn="base">
        <a:spcBef>
          <a:spcPct val="0"/>
        </a:spcBef>
        <a:spcAft>
          <a:spcPct val="0"/>
        </a:spcAft>
        <a:defRPr sz="4400" b="1">
          <a:solidFill>
            <a:schemeClr val="bg1"/>
          </a:solidFill>
          <a:latin typeface="Arial" panose="020B0604020202020204" pitchFamily="34" charset="0"/>
          <a:cs typeface="Arial" panose="020B0604020202020204" pitchFamily="34" charset="0"/>
        </a:defRPr>
      </a:lvl8pPr>
      <a:lvl9pPr marL="1828727" algn="ctr" rtl="0" fontAlgn="base">
        <a:spcBef>
          <a:spcPct val="0"/>
        </a:spcBef>
        <a:spcAft>
          <a:spcPct val="0"/>
        </a:spcAft>
        <a:defRPr sz="4400" b="1">
          <a:solidFill>
            <a:schemeClr val="bg1"/>
          </a:solidFill>
          <a:latin typeface="Arial" panose="020B0604020202020204" pitchFamily="34" charset="0"/>
          <a:cs typeface="Arial" panose="020B0604020202020204" pitchFamily="34" charset="0"/>
        </a:defRPr>
      </a:lvl9pPr>
    </p:titleStyle>
    <p:bodyStyle>
      <a:lvl1pPr marL="342887" indent="-342887" algn="l" rtl="0" fontAlgn="base">
        <a:spcBef>
          <a:spcPct val="20000"/>
        </a:spcBef>
        <a:spcAft>
          <a:spcPct val="0"/>
        </a:spcAft>
        <a:buChar char="•"/>
        <a:defRPr sz="3200" kern="1200">
          <a:solidFill>
            <a:schemeClr val="bg1"/>
          </a:solidFill>
          <a:latin typeface="+mn-lt"/>
          <a:ea typeface="+mn-ea"/>
          <a:cs typeface="+mn-cs"/>
        </a:defRPr>
      </a:lvl1pPr>
      <a:lvl2pPr marL="742920" indent="-285738" algn="l" rtl="0" fontAlgn="base">
        <a:spcBef>
          <a:spcPct val="20000"/>
        </a:spcBef>
        <a:spcAft>
          <a:spcPct val="0"/>
        </a:spcAft>
        <a:buChar char="–"/>
        <a:defRPr sz="2800" kern="1200">
          <a:solidFill>
            <a:schemeClr val="bg1"/>
          </a:solidFill>
          <a:latin typeface="+mn-lt"/>
          <a:ea typeface="+mn-ea"/>
          <a:cs typeface="+mn-cs"/>
        </a:defRPr>
      </a:lvl2pPr>
      <a:lvl3pPr marL="1142954" indent="-228590" algn="l" rtl="0" fontAlgn="base">
        <a:spcBef>
          <a:spcPct val="20000"/>
        </a:spcBef>
        <a:spcAft>
          <a:spcPct val="0"/>
        </a:spcAft>
        <a:buChar char="•"/>
        <a:defRPr sz="2400" kern="1200">
          <a:solidFill>
            <a:schemeClr val="bg1"/>
          </a:solidFill>
          <a:latin typeface="+mn-lt"/>
          <a:ea typeface="+mn-ea"/>
          <a:cs typeface="+mn-cs"/>
        </a:defRPr>
      </a:lvl3pPr>
      <a:lvl4pPr marL="1600136" indent="-228590" algn="l" rtl="0" fontAlgn="base">
        <a:spcBef>
          <a:spcPct val="20000"/>
        </a:spcBef>
        <a:spcAft>
          <a:spcPct val="0"/>
        </a:spcAft>
        <a:buChar char="–"/>
        <a:defRPr sz="2000" kern="1200">
          <a:solidFill>
            <a:schemeClr val="bg1"/>
          </a:solidFill>
          <a:latin typeface="+mn-lt"/>
          <a:ea typeface="+mn-ea"/>
          <a:cs typeface="+mn-cs"/>
        </a:defRPr>
      </a:lvl4pPr>
      <a:lvl5pPr marL="2057317" indent="-228590" algn="l" rtl="0" fontAlgn="base">
        <a:spcBef>
          <a:spcPct val="20000"/>
        </a:spcBef>
        <a:spcAft>
          <a:spcPct val="0"/>
        </a:spcAft>
        <a:buChar char="»"/>
        <a:defRPr sz="2000" kern="1200">
          <a:solidFill>
            <a:schemeClr val="bg1"/>
          </a:solidFill>
          <a:latin typeface="+mn-lt"/>
          <a:ea typeface="+mn-ea"/>
          <a:cs typeface="+mn-cs"/>
        </a:defRPr>
      </a:lvl5pPr>
      <a:lvl6pPr marL="2514499" indent="-228590" algn="l" defTabSz="91436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81" indent="-228590" algn="l" defTabSz="91436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63" indent="-228590" algn="l" defTabSz="91436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44" indent="-228590" algn="l" defTabSz="91436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64" rtl="0" eaLnBrk="1" latinLnBrk="0" hangingPunct="1">
        <a:defRPr sz="1800" kern="1200">
          <a:solidFill>
            <a:schemeClr val="tx1"/>
          </a:solidFill>
          <a:latin typeface="+mn-lt"/>
          <a:ea typeface="+mn-ea"/>
          <a:cs typeface="+mn-cs"/>
        </a:defRPr>
      </a:lvl1pPr>
      <a:lvl2pPr marL="457182" algn="l" defTabSz="914364" rtl="0" eaLnBrk="1" latinLnBrk="0" hangingPunct="1">
        <a:defRPr sz="1800" kern="1200">
          <a:solidFill>
            <a:schemeClr val="tx1"/>
          </a:solidFill>
          <a:latin typeface="+mn-lt"/>
          <a:ea typeface="+mn-ea"/>
          <a:cs typeface="+mn-cs"/>
        </a:defRPr>
      </a:lvl2pPr>
      <a:lvl3pPr marL="914364" algn="l" defTabSz="914364" rtl="0" eaLnBrk="1" latinLnBrk="0" hangingPunct="1">
        <a:defRPr sz="1800" kern="1200">
          <a:solidFill>
            <a:schemeClr val="tx1"/>
          </a:solidFill>
          <a:latin typeface="+mn-lt"/>
          <a:ea typeface="+mn-ea"/>
          <a:cs typeface="+mn-cs"/>
        </a:defRPr>
      </a:lvl3pPr>
      <a:lvl4pPr marL="1371545" algn="l" defTabSz="914364" rtl="0" eaLnBrk="1" latinLnBrk="0" hangingPunct="1">
        <a:defRPr sz="1800" kern="1200">
          <a:solidFill>
            <a:schemeClr val="tx1"/>
          </a:solidFill>
          <a:latin typeface="+mn-lt"/>
          <a:ea typeface="+mn-ea"/>
          <a:cs typeface="+mn-cs"/>
        </a:defRPr>
      </a:lvl4pPr>
      <a:lvl5pPr marL="1828727" algn="l" defTabSz="914364" rtl="0" eaLnBrk="1" latinLnBrk="0" hangingPunct="1">
        <a:defRPr sz="1800" kern="1200">
          <a:solidFill>
            <a:schemeClr val="tx1"/>
          </a:solidFill>
          <a:latin typeface="+mn-lt"/>
          <a:ea typeface="+mn-ea"/>
          <a:cs typeface="+mn-cs"/>
        </a:defRPr>
      </a:lvl5pPr>
      <a:lvl6pPr marL="2285909" algn="l" defTabSz="914364" rtl="0" eaLnBrk="1" latinLnBrk="0" hangingPunct="1">
        <a:defRPr sz="1800" kern="1200">
          <a:solidFill>
            <a:schemeClr val="tx1"/>
          </a:solidFill>
          <a:latin typeface="+mn-lt"/>
          <a:ea typeface="+mn-ea"/>
          <a:cs typeface="+mn-cs"/>
        </a:defRPr>
      </a:lvl6pPr>
      <a:lvl7pPr marL="2743091" algn="l" defTabSz="914364" rtl="0" eaLnBrk="1" latinLnBrk="0" hangingPunct="1">
        <a:defRPr sz="1800" kern="1200">
          <a:solidFill>
            <a:schemeClr val="tx1"/>
          </a:solidFill>
          <a:latin typeface="+mn-lt"/>
          <a:ea typeface="+mn-ea"/>
          <a:cs typeface="+mn-cs"/>
        </a:defRPr>
      </a:lvl7pPr>
      <a:lvl8pPr marL="3200272" algn="l" defTabSz="914364" rtl="0" eaLnBrk="1" latinLnBrk="0" hangingPunct="1">
        <a:defRPr sz="1800" kern="1200">
          <a:solidFill>
            <a:schemeClr val="tx1"/>
          </a:solidFill>
          <a:latin typeface="+mn-lt"/>
          <a:ea typeface="+mn-ea"/>
          <a:cs typeface="+mn-cs"/>
        </a:defRPr>
      </a:lvl8pPr>
      <a:lvl9pPr marL="3657454" algn="l" defTabSz="914364"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1BFED6BF-7EF8-4108-8541-BC8C43FF8C66}"/>
              </a:ext>
            </a:extLst>
          </p:cNvPr>
          <p:cNvSpPr>
            <a:spLocks noGrp="1" noChangeArrowheads="1"/>
          </p:cNvSpPr>
          <p:nvPr>
            <p:ph type="title"/>
          </p:nvPr>
        </p:nvSpPr>
        <p:spPr/>
        <p:txBody>
          <a:bodyPr/>
          <a:lstStyle/>
          <a:p>
            <a:r>
              <a:rPr lang="en-US" altLang="en-US"/>
              <a:t>Matthew 7:24-29</a:t>
            </a:r>
          </a:p>
        </p:txBody>
      </p:sp>
      <p:sp>
        <p:nvSpPr>
          <p:cNvPr id="5123" name="Rectangle 3">
            <a:extLst>
              <a:ext uri="{FF2B5EF4-FFF2-40B4-BE49-F238E27FC236}">
                <a16:creationId xmlns:a16="http://schemas.microsoft.com/office/drawing/2014/main" id="{FBD13EC5-9E8D-442E-AE99-294C12D3D6DA}"/>
              </a:ext>
            </a:extLst>
          </p:cNvPr>
          <p:cNvSpPr>
            <a:spLocks noGrp="1" noChangeArrowheads="1"/>
          </p:cNvSpPr>
          <p:nvPr>
            <p:ph type="body" idx="1"/>
          </p:nvPr>
        </p:nvSpPr>
        <p:spPr/>
        <p:txBody>
          <a:bodyPr/>
          <a:lstStyle/>
          <a:p>
            <a:pPr indent="1588">
              <a:buNone/>
            </a:pPr>
            <a:endParaRPr lang="en-US" altLang="en-US" sz="1400"/>
          </a:p>
          <a:p>
            <a:pPr indent="1588">
              <a:lnSpc>
                <a:spcPct val="95000"/>
              </a:lnSpc>
              <a:buNone/>
            </a:pPr>
            <a:r>
              <a:rPr lang="en-US" altLang="en-US" sz="3000" b="1"/>
              <a:t>“‘Therefore whoever hears these sayings of Mine, and does them, I will liken him to a wise man who built his house on the rock: and the rain descended, the floods came, and the winds blew and beat on that house; and it did not fall, for it was founded on the rock. Now everyone who hears these sayings of Mine, and does not do them, will be like a foolish man…”</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ntr" presetSubtype="0" fill="hold" grpId="0" nodeType="withEffect">
                                  <p:stCondLst>
                                    <p:cond delay="0"/>
                                  </p:stCondLst>
                                  <p:childTnLst>
                                    <p:set>
                                      <p:cBhvr>
                                        <p:cTn id="6" dur="1" fill="hold">
                                          <p:stCondLst>
                                            <p:cond delay="0"/>
                                          </p:stCondLst>
                                        </p:cTn>
                                        <p:tgtEl>
                                          <p:spTgt spid="5122"/>
                                        </p:tgtEl>
                                        <p:attrNameLst>
                                          <p:attrName>style.visibility</p:attrName>
                                        </p:attrNameLst>
                                      </p:cBhvr>
                                      <p:to>
                                        <p:strVal val="visible"/>
                                      </p:to>
                                    </p:set>
                                    <p:anim calcmode="lin" valueType="num">
                                      <p:cBhvr>
                                        <p:cTn id="7" dur="1000" fill="hold"/>
                                        <p:tgtEl>
                                          <p:spTgt spid="5122"/>
                                        </p:tgtEl>
                                        <p:attrNameLst>
                                          <p:attrName>ppt_w</p:attrName>
                                        </p:attrNameLst>
                                      </p:cBhvr>
                                      <p:tavLst>
                                        <p:tav tm="0">
                                          <p:val>
                                            <p:strVal val="#ppt_w*0.70"/>
                                          </p:val>
                                        </p:tav>
                                        <p:tav tm="100000">
                                          <p:val>
                                            <p:strVal val="#ppt_w"/>
                                          </p:val>
                                        </p:tav>
                                      </p:tavLst>
                                    </p:anim>
                                    <p:anim calcmode="lin" valueType="num">
                                      <p:cBhvr>
                                        <p:cTn id="8" dur="1000" fill="hold"/>
                                        <p:tgtEl>
                                          <p:spTgt spid="5122"/>
                                        </p:tgtEl>
                                        <p:attrNameLst>
                                          <p:attrName>ppt_h</p:attrName>
                                        </p:attrNameLst>
                                      </p:cBhvr>
                                      <p:tavLst>
                                        <p:tav tm="0">
                                          <p:val>
                                            <p:strVal val="#ppt_h"/>
                                          </p:val>
                                        </p:tav>
                                        <p:tav tm="100000">
                                          <p:val>
                                            <p:strVal val="#ppt_h"/>
                                          </p:val>
                                        </p:tav>
                                      </p:tavLst>
                                    </p:anim>
                                    <p:animEffect transition="in" filter="fade">
                                      <p:cBhvr>
                                        <p:cTn id="9" dur="1000"/>
                                        <p:tgtEl>
                                          <p:spTgt spid="5122"/>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5123">
                                            <p:txEl>
                                              <p:pRg st="1" end="1"/>
                                            </p:txEl>
                                          </p:spTgt>
                                        </p:tgtEl>
                                        <p:attrNameLst>
                                          <p:attrName>style.visibility</p:attrName>
                                        </p:attrNameLst>
                                      </p:cBhvr>
                                      <p:to>
                                        <p:strVal val="visible"/>
                                      </p:to>
                                    </p:set>
                                    <p:animEffect transition="in" filter="fade">
                                      <p:cBhvr>
                                        <p:cTn id="12" dur="1000"/>
                                        <p:tgtEl>
                                          <p:spTgt spid="5123">
                                            <p:txEl>
                                              <p:pRg st="1" end="1"/>
                                            </p:txEl>
                                          </p:spTgt>
                                        </p:tgtEl>
                                      </p:cBhvr>
                                    </p:animEffect>
                                    <p:anim calcmode="lin" valueType="num">
                                      <p:cBhvr>
                                        <p:cTn id="13" dur="1000" fill="hold"/>
                                        <p:tgtEl>
                                          <p:spTgt spid="512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512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animBg="1"/>
      <p:bldP spid="512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5E602B3F-CC7F-4D9F-B59D-CEDD9516BEDB}"/>
              </a:ext>
            </a:extLst>
          </p:cNvPr>
          <p:cNvSpPr>
            <a:spLocks noGrp="1" noChangeArrowheads="1"/>
          </p:cNvSpPr>
          <p:nvPr>
            <p:ph type="title"/>
          </p:nvPr>
        </p:nvSpPr>
        <p:spPr/>
        <p:txBody>
          <a:bodyPr/>
          <a:lstStyle/>
          <a:p>
            <a:r>
              <a:rPr lang="en-US" altLang="en-US"/>
              <a:t>Matthew 7:24-29</a:t>
            </a:r>
          </a:p>
        </p:txBody>
      </p:sp>
      <p:sp>
        <p:nvSpPr>
          <p:cNvPr id="7171" name="Rectangle 3">
            <a:extLst>
              <a:ext uri="{FF2B5EF4-FFF2-40B4-BE49-F238E27FC236}">
                <a16:creationId xmlns:a16="http://schemas.microsoft.com/office/drawing/2014/main" id="{4467A97E-B5AB-4909-ABFD-8457E944018A}"/>
              </a:ext>
            </a:extLst>
          </p:cNvPr>
          <p:cNvSpPr>
            <a:spLocks noGrp="1" noChangeArrowheads="1"/>
          </p:cNvSpPr>
          <p:nvPr>
            <p:ph type="body" idx="1"/>
          </p:nvPr>
        </p:nvSpPr>
        <p:spPr/>
        <p:txBody>
          <a:bodyPr/>
          <a:lstStyle/>
          <a:p>
            <a:pPr indent="1588">
              <a:buNone/>
            </a:pPr>
            <a:endParaRPr lang="en-US" altLang="en-US" sz="1400" dirty="0"/>
          </a:p>
          <a:p>
            <a:pPr indent="1588">
              <a:buNone/>
            </a:pPr>
            <a:r>
              <a:rPr lang="en-US" altLang="en-US" sz="3000" b="1" dirty="0"/>
              <a:t>“‘…who built his house on the sand: and the rain descended, the floods came, and the winds blew and beat on that house; and it fell. And great was its fall.’ And so it was, when Jesus had ended these sayings, that the people were astonished at His teaching, for He taught them as one having authority, and not as the scribes” (NKJV).</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7171">
                                            <p:txEl>
                                              <p:pRg st="1" end="1"/>
                                            </p:txEl>
                                          </p:spTgt>
                                        </p:tgtEl>
                                        <p:attrNameLst>
                                          <p:attrName>style.visibility</p:attrName>
                                        </p:attrNameLst>
                                      </p:cBhvr>
                                      <p:to>
                                        <p:strVal val="visible"/>
                                      </p:to>
                                    </p:set>
                                    <p:animEffect transition="in" filter="fade">
                                      <p:cBhvr>
                                        <p:cTn id="7" dur="1000"/>
                                        <p:tgtEl>
                                          <p:spTgt spid="7171">
                                            <p:txEl>
                                              <p:pRg st="1" end="1"/>
                                            </p:txEl>
                                          </p:spTgt>
                                        </p:tgtEl>
                                      </p:cBhvr>
                                    </p:animEffect>
                                    <p:anim calcmode="lin" valueType="num">
                                      <p:cBhvr>
                                        <p:cTn id="8" dur="1000" fill="hold"/>
                                        <p:tgtEl>
                                          <p:spTgt spid="7171">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FAB4EA8B-4B04-4121-B704-DA787725A74B}"/>
              </a:ext>
            </a:extLst>
          </p:cNvPr>
          <p:cNvSpPr>
            <a:spLocks noGrp="1" noChangeArrowheads="1"/>
          </p:cNvSpPr>
          <p:nvPr>
            <p:ph type="title"/>
          </p:nvPr>
        </p:nvSpPr>
        <p:spPr/>
        <p:txBody>
          <a:bodyPr/>
          <a:lstStyle/>
          <a:p>
            <a:r>
              <a:rPr lang="en-US" altLang="en-US"/>
              <a:t>Matthew 7:24-29</a:t>
            </a:r>
          </a:p>
        </p:txBody>
      </p:sp>
      <p:sp>
        <p:nvSpPr>
          <p:cNvPr id="9219" name="Rectangle 3">
            <a:extLst>
              <a:ext uri="{FF2B5EF4-FFF2-40B4-BE49-F238E27FC236}">
                <a16:creationId xmlns:a16="http://schemas.microsoft.com/office/drawing/2014/main" id="{44A66D8B-9A86-4DA1-8B2B-FE1ED11B337D}"/>
              </a:ext>
            </a:extLst>
          </p:cNvPr>
          <p:cNvSpPr>
            <a:spLocks noGrp="1" noChangeArrowheads="1"/>
          </p:cNvSpPr>
          <p:nvPr>
            <p:ph type="body" idx="1"/>
          </p:nvPr>
        </p:nvSpPr>
        <p:spPr/>
        <p:txBody>
          <a:bodyPr/>
          <a:lstStyle/>
          <a:p>
            <a:pPr marL="914364" indent="-569891">
              <a:buNone/>
            </a:pPr>
            <a:endParaRPr lang="en-US" altLang="en-US" sz="1600" dirty="0"/>
          </a:p>
          <a:p>
            <a:pPr marL="914364" indent="-569891">
              <a:lnSpc>
                <a:spcPct val="95000"/>
              </a:lnSpc>
              <a:buFontTx/>
              <a:buAutoNum type="arabicPeriod"/>
            </a:pPr>
            <a:r>
              <a:rPr lang="en-US" altLang="en-US" sz="4400" b="1" dirty="0"/>
              <a:t>Everyone has to build a house.</a:t>
            </a:r>
          </a:p>
          <a:p>
            <a:pPr marL="914364" indent="-569891">
              <a:lnSpc>
                <a:spcPct val="95000"/>
              </a:lnSpc>
              <a:buFontTx/>
              <a:buAutoNum type="arabicPeriod"/>
            </a:pPr>
            <a:r>
              <a:rPr lang="en-US" altLang="en-US" sz="4400" b="1" dirty="0"/>
              <a:t>Storms and streams beat against both houses.</a:t>
            </a:r>
          </a:p>
          <a:p>
            <a:pPr marL="914364" indent="-569891">
              <a:lnSpc>
                <a:spcPct val="95000"/>
              </a:lnSpc>
              <a:buFontTx/>
              <a:buAutoNum type="arabicPeriod"/>
            </a:pPr>
            <a:r>
              <a:rPr lang="en-US" altLang="en-US" sz="4400" b="1" dirty="0"/>
              <a:t>The foundation is Christ.</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9219">
                                            <p:txEl>
                                              <p:pRg st="1" end="1"/>
                                            </p:txEl>
                                          </p:spTgt>
                                        </p:tgtEl>
                                        <p:attrNameLst>
                                          <p:attrName>style.visibility</p:attrName>
                                        </p:attrNameLst>
                                      </p:cBhvr>
                                      <p:to>
                                        <p:strVal val="visible"/>
                                      </p:to>
                                    </p:set>
                                    <p:animEffect transition="in" filter="fade">
                                      <p:cBhvr>
                                        <p:cTn id="7" dur="1000"/>
                                        <p:tgtEl>
                                          <p:spTgt spid="9219">
                                            <p:txEl>
                                              <p:pRg st="1" end="1"/>
                                            </p:txEl>
                                          </p:spTgt>
                                        </p:tgtEl>
                                      </p:cBhvr>
                                    </p:animEffect>
                                    <p:anim calcmode="lin" valueType="num">
                                      <p:cBhvr>
                                        <p:cTn id="8" dur="1000" fill="hold"/>
                                        <p:tgtEl>
                                          <p:spTgt spid="9219">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921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219">
                                            <p:txEl>
                                              <p:pRg st="2" end="2"/>
                                            </p:txEl>
                                          </p:spTgt>
                                        </p:tgtEl>
                                        <p:attrNameLst>
                                          <p:attrName>style.visibility</p:attrName>
                                        </p:attrNameLst>
                                      </p:cBhvr>
                                      <p:to>
                                        <p:strVal val="visible"/>
                                      </p:to>
                                    </p:set>
                                    <p:animEffect transition="in" filter="fade">
                                      <p:cBhvr>
                                        <p:cTn id="14" dur="1000"/>
                                        <p:tgtEl>
                                          <p:spTgt spid="9219">
                                            <p:txEl>
                                              <p:pRg st="2" end="2"/>
                                            </p:txEl>
                                          </p:spTgt>
                                        </p:tgtEl>
                                      </p:cBhvr>
                                    </p:animEffect>
                                    <p:anim calcmode="lin" valueType="num">
                                      <p:cBhvr>
                                        <p:cTn id="15" dur="1000" fill="hold"/>
                                        <p:tgtEl>
                                          <p:spTgt spid="9219">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921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9219">
                                            <p:txEl>
                                              <p:pRg st="3" end="3"/>
                                            </p:txEl>
                                          </p:spTgt>
                                        </p:tgtEl>
                                        <p:attrNameLst>
                                          <p:attrName>style.visibility</p:attrName>
                                        </p:attrNameLst>
                                      </p:cBhvr>
                                      <p:to>
                                        <p:strVal val="visible"/>
                                      </p:to>
                                    </p:set>
                                    <p:animEffect transition="in" filter="fade">
                                      <p:cBhvr>
                                        <p:cTn id="21" dur="1000"/>
                                        <p:tgtEl>
                                          <p:spTgt spid="9219">
                                            <p:txEl>
                                              <p:pRg st="3" end="3"/>
                                            </p:txEl>
                                          </p:spTgt>
                                        </p:tgtEl>
                                      </p:cBhvr>
                                    </p:animEffect>
                                    <p:anim calcmode="lin" valueType="num">
                                      <p:cBhvr>
                                        <p:cTn id="22" dur="1000" fill="hold"/>
                                        <p:tgtEl>
                                          <p:spTgt spid="9219">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9219">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3AD75E22-AF3D-4640-BB26-7126A08FE116}"/>
              </a:ext>
            </a:extLst>
          </p:cNvPr>
          <p:cNvSpPr>
            <a:spLocks noGrp="1" noChangeArrowheads="1"/>
          </p:cNvSpPr>
          <p:nvPr>
            <p:ph type="title"/>
          </p:nvPr>
        </p:nvSpPr>
        <p:spPr/>
        <p:txBody>
          <a:bodyPr/>
          <a:lstStyle/>
          <a:p>
            <a:r>
              <a:rPr lang="en-US" altLang="en-US"/>
              <a:t>Building Faith on Christ</a:t>
            </a:r>
          </a:p>
        </p:txBody>
      </p:sp>
      <p:sp>
        <p:nvSpPr>
          <p:cNvPr id="11267" name="Rectangle 3">
            <a:extLst>
              <a:ext uri="{FF2B5EF4-FFF2-40B4-BE49-F238E27FC236}">
                <a16:creationId xmlns:a16="http://schemas.microsoft.com/office/drawing/2014/main" id="{022C4BFE-30A2-4E1D-A844-2ED4374820F5}"/>
              </a:ext>
            </a:extLst>
          </p:cNvPr>
          <p:cNvSpPr>
            <a:spLocks noGrp="1" noChangeArrowheads="1"/>
          </p:cNvSpPr>
          <p:nvPr>
            <p:ph type="body" idx="1"/>
          </p:nvPr>
        </p:nvSpPr>
        <p:spPr/>
        <p:txBody>
          <a:bodyPr/>
          <a:lstStyle/>
          <a:p>
            <a:pPr indent="1588">
              <a:lnSpc>
                <a:spcPct val="90000"/>
              </a:lnSpc>
              <a:buNone/>
            </a:pPr>
            <a:endParaRPr lang="en-US" altLang="en-US" sz="1800" dirty="0"/>
          </a:p>
          <a:p>
            <a:pPr indent="1588">
              <a:lnSpc>
                <a:spcPct val="90000"/>
              </a:lnSpc>
              <a:buFontTx/>
              <a:buAutoNum type="romanUcPeriod"/>
            </a:pPr>
            <a:r>
              <a:rPr lang="en-US" altLang="en-US" sz="4400" b="1" dirty="0"/>
              <a:t>  Dangers Involved in 	Building Faith</a:t>
            </a:r>
          </a:p>
          <a:p>
            <a:pPr indent="1588">
              <a:lnSpc>
                <a:spcPct val="90000"/>
              </a:lnSpc>
              <a:buNone/>
            </a:pPr>
            <a:r>
              <a:rPr lang="en-US" altLang="en-US" b="1" dirty="0"/>
              <a:t>	A.  A person can build on the one 	     who taught them (1 Cor 1:10-17).</a:t>
            </a:r>
          </a:p>
          <a:p>
            <a:pPr indent="1588">
              <a:lnSpc>
                <a:spcPct val="90000"/>
              </a:lnSpc>
              <a:buNone/>
            </a:pPr>
            <a:r>
              <a:rPr lang="en-US" altLang="en-US" b="1" dirty="0"/>
              <a:t>	B.  A person can build on the 	 	     smoothness of the message 	 	     (John 6:41-71; Acts 17:22-34;           	     2 Tim. 4:3).   </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ntr" presetSubtype="0" fill="hold" grpId="0" nodeType="withEffect">
                                  <p:stCondLst>
                                    <p:cond delay="0"/>
                                  </p:stCondLst>
                                  <p:childTnLst>
                                    <p:set>
                                      <p:cBhvr>
                                        <p:cTn id="6" dur="1" fill="hold">
                                          <p:stCondLst>
                                            <p:cond delay="0"/>
                                          </p:stCondLst>
                                        </p:cTn>
                                        <p:tgtEl>
                                          <p:spTgt spid="11266"/>
                                        </p:tgtEl>
                                        <p:attrNameLst>
                                          <p:attrName>style.visibility</p:attrName>
                                        </p:attrNameLst>
                                      </p:cBhvr>
                                      <p:to>
                                        <p:strVal val="visible"/>
                                      </p:to>
                                    </p:set>
                                    <p:anim calcmode="lin" valueType="num">
                                      <p:cBhvr>
                                        <p:cTn id="7" dur="1000" fill="hold"/>
                                        <p:tgtEl>
                                          <p:spTgt spid="11266"/>
                                        </p:tgtEl>
                                        <p:attrNameLst>
                                          <p:attrName>ppt_w</p:attrName>
                                        </p:attrNameLst>
                                      </p:cBhvr>
                                      <p:tavLst>
                                        <p:tav tm="0">
                                          <p:val>
                                            <p:strVal val="#ppt_w*0.70"/>
                                          </p:val>
                                        </p:tav>
                                        <p:tav tm="100000">
                                          <p:val>
                                            <p:strVal val="#ppt_w"/>
                                          </p:val>
                                        </p:tav>
                                      </p:tavLst>
                                    </p:anim>
                                    <p:anim calcmode="lin" valueType="num">
                                      <p:cBhvr>
                                        <p:cTn id="8" dur="1000" fill="hold"/>
                                        <p:tgtEl>
                                          <p:spTgt spid="11266"/>
                                        </p:tgtEl>
                                        <p:attrNameLst>
                                          <p:attrName>ppt_h</p:attrName>
                                        </p:attrNameLst>
                                      </p:cBhvr>
                                      <p:tavLst>
                                        <p:tav tm="0">
                                          <p:val>
                                            <p:strVal val="#ppt_h"/>
                                          </p:val>
                                        </p:tav>
                                        <p:tav tm="100000">
                                          <p:val>
                                            <p:strVal val="#ppt_h"/>
                                          </p:val>
                                        </p:tav>
                                      </p:tavLst>
                                    </p:anim>
                                    <p:animEffect transition="in" filter="fade">
                                      <p:cBhvr>
                                        <p:cTn id="9" dur="1000"/>
                                        <p:tgtEl>
                                          <p:spTgt spid="11266"/>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1267">
                                            <p:txEl>
                                              <p:pRg st="1" end="1"/>
                                            </p:txEl>
                                          </p:spTgt>
                                        </p:tgtEl>
                                        <p:attrNameLst>
                                          <p:attrName>style.visibility</p:attrName>
                                        </p:attrNameLst>
                                      </p:cBhvr>
                                      <p:to>
                                        <p:strVal val="visible"/>
                                      </p:to>
                                    </p:set>
                                    <p:animEffect transition="in" filter="fade">
                                      <p:cBhvr>
                                        <p:cTn id="14" dur="1000"/>
                                        <p:tgtEl>
                                          <p:spTgt spid="11267">
                                            <p:txEl>
                                              <p:pRg st="1" end="1"/>
                                            </p:txEl>
                                          </p:spTgt>
                                        </p:tgtEl>
                                      </p:cBhvr>
                                    </p:animEffect>
                                    <p:anim calcmode="lin" valueType="num">
                                      <p:cBhvr>
                                        <p:cTn id="15" dur="1000" fill="hold"/>
                                        <p:tgtEl>
                                          <p:spTgt spid="11267">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126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1267">
                                            <p:txEl>
                                              <p:pRg st="2" end="2"/>
                                            </p:txEl>
                                          </p:spTgt>
                                        </p:tgtEl>
                                        <p:attrNameLst>
                                          <p:attrName>style.visibility</p:attrName>
                                        </p:attrNameLst>
                                      </p:cBhvr>
                                      <p:to>
                                        <p:strVal val="visible"/>
                                      </p:to>
                                    </p:set>
                                    <p:animEffect transition="in" filter="fade">
                                      <p:cBhvr>
                                        <p:cTn id="21" dur="1000"/>
                                        <p:tgtEl>
                                          <p:spTgt spid="11267">
                                            <p:txEl>
                                              <p:pRg st="2" end="2"/>
                                            </p:txEl>
                                          </p:spTgt>
                                        </p:tgtEl>
                                      </p:cBhvr>
                                    </p:animEffect>
                                    <p:anim calcmode="lin" valueType="num">
                                      <p:cBhvr>
                                        <p:cTn id="22" dur="1000" fill="hold"/>
                                        <p:tgtEl>
                                          <p:spTgt spid="11267">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126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1267">
                                            <p:txEl>
                                              <p:pRg st="3" end="3"/>
                                            </p:txEl>
                                          </p:spTgt>
                                        </p:tgtEl>
                                        <p:attrNameLst>
                                          <p:attrName>style.visibility</p:attrName>
                                        </p:attrNameLst>
                                      </p:cBhvr>
                                      <p:to>
                                        <p:strVal val="visible"/>
                                      </p:to>
                                    </p:set>
                                    <p:animEffect transition="in" filter="fade">
                                      <p:cBhvr>
                                        <p:cTn id="28" dur="1000"/>
                                        <p:tgtEl>
                                          <p:spTgt spid="11267">
                                            <p:txEl>
                                              <p:pRg st="3" end="3"/>
                                            </p:txEl>
                                          </p:spTgt>
                                        </p:tgtEl>
                                      </p:cBhvr>
                                    </p:animEffect>
                                    <p:anim calcmode="lin" valueType="num">
                                      <p:cBhvr>
                                        <p:cTn id="29" dur="1000" fill="hold"/>
                                        <p:tgtEl>
                                          <p:spTgt spid="11267">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1267">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animBg="1"/>
      <p:bldP spid="11267"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26053432-A559-4E61-A49B-FB16B795728A}"/>
              </a:ext>
            </a:extLst>
          </p:cNvPr>
          <p:cNvSpPr>
            <a:spLocks noGrp="1" noChangeArrowheads="1"/>
          </p:cNvSpPr>
          <p:nvPr>
            <p:ph type="title"/>
          </p:nvPr>
        </p:nvSpPr>
        <p:spPr/>
        <p:txBody>
          <a:bodyPr/>
          <a:lstStyle/>
          <a:p>
            <a:r>
              <a:rPr lang="en-US" altLang="en-US"/>
              <a:t>Building Faith on Christ</a:t>
            </a:r>
          </a:p>
        </p:txBody>
      </p:sp>
      <p:sp>
        <p:nvSpPr>
          <p:cNvPr id="13315" name="Rectangle 3">
            <a:extLst>
              <a:ext uri="{FF2B5EF4-FFF2-40B4-BE49-F238E27FC236}">
                <a16:creationId xmlns:a16="http://schemas.microsoft.com/office/drawing/2014/main" id="{BA849460-AF73-430A-837C-642B0414B9E0}"/>
              </a:ext>
            </a:extLst>
          </p:cNvPr>
          <p:cNvSpPr>
            <a:spLocks noGrp="1" noChangeArrowheads="1"/>
          </p:cNvSpPr>
          <p:nvPr>
            <p:ph type="body" idx="1"/>
          </p:nvPr>
        </p:nvSpPr>
        <p:spPr/>
        <p:txBody>
          <a:bodyPr/>
          <a:lstStyle/>
          <a:p>
            <a:pPr indent="1588">
              <a:lnSpc>
                <a:spcPct val="90000"/>
              </a:lnSpc>
              <a:buNone/>
            </a:pPr>
            <a:endParaRPr lang="en-US" altLang="en-US" sz="1800" dirty="0"/>
          </a:p>
          <a:p>
            <a:pPr indent="1588">
              <a:lnSpc>
                <a:spcPct val="90000"/>
              </a:lnSpc>
              <a:buFontTx/>
              <a:buAutoNum type="romanUcPeriod"/>
            </a:pPr>
            <a:r>
              <a:rPr lang="en-US" altLang="en-US" sz="4400" b="1" dirty="0"/>
              <a:t>  Dangers Involved in 	Building Faith.</a:t>
            </a:r>
          </a:p>
          <a:p>
            <a:pPr indent="1588">
              <a:lnSpc>
                <a:spcPct val="90000"/>
              </a:lnSpc>
              <a:buNone/>
            </a:pPr>
            <a:r>
              <a:rPr lang="en-US" altLang="en-US" b="1" dirty="0"/>
              <a:t>	C.  A person can build on other’s	 	     faithfulness (Gal. 2:11-13).</a:t>
            </a:r>
          </a:p>
          <a:p>
            <a:pPr indent="1588">
              <a:lnSpc>
                <a:spcPct val="90000"/>
              </a:lnSpc>
              <a:buNone/>
            </a:pPr>
            <a:r>
              <a:rPr lang="en-US" altLang="en-US" b="1" dirty="0"/>
              <a:t>	D.  A person can build on the 	 	     condition of life (Matt 13:1-9,18-23 	     1 John 2:16-17; 2 Cor. 4:18).  </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13315">
                                            <p:txEl>
                                              <p:pRg st="2" end="2"/>
                                            </p:txEl>
                                          </p:spTgt>
                                        </p:tgtEl>
                                        <p:attrNameLst>
                                          <p:attrName>style.visibility</p:attrName>
                                        </p:attrNameLst>
                                      </p:cBhvr>
                                      <p:to>
                                        <p:strVal val="visible"/>
                                      </p:to>
                                    </p:set>
                                    <p:animEffect transition="in" filter="fade">
                                      <p:cBhvr>
                                        <p:cTn id="7" dur="1000"/>
                                        <p:tgtEl>
                                          <p:spTgt spid="13315">
                                            <p:txEl>
                                              <p:pRg st="2" end="2"/>
                                            </p:txEl>
                                          </p:spTgt>
                                        </p:tgtEl>
                                      </p:cBhvr>
                                    </p:animEffect>
                                    <p:anim calcmode="lin" valueType="num">
                                      <p:cBhvr>
                                        <p:cTn id="8" dur="1000" fill="hold"/>
                                        <p:tgtEl>
                                          <p:spTgt spid="13315">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1331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13315">
                                            <p:txEl>
                                              <p:pRg st="3" end="3"/>
                                            </p:txEl>
                                          </p:spTgt>
                                        </p:tgtEl>
                                        <p:attrNameLst>
                                          <p:attrName>style.visibility</p:attrName>
                                        </p:attrNameLst>
                                      </p:cBhvr>
                                      <p:to>
                                        <p:strVal val="visible"/>
                                      </p:to>
                                    </p:set>
                                    <p:animEffect transition="in" filter="fade">
                                      <p:cBhvr>
                                        <p:cTn id="14" dur="1000"/>
                                        <p:tgtEl>
                                          <p:spTgt spid="13315">
                                            <p:txEl>
                                              <p:pRg st="3" end="3"/>
                                            </p:txEl>
                                          </p:spTgt>
                                        </p:tgtEl>
                                      </p:cBhvr>
                                    </p:animEffect>
                                    <p:anim calcmode="lin" valueType="num">
                                      <p:cBhvr>
                                        <p:cTn id="15" dur="1000" fill="hold"/>
                                        <p:tgtEl>
                                          <p:spTgt spid="13315">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13315">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60DA210F-6D10-47C3-8D72-DF3DD7CCAB3A}"/>
              </a:ext>
            </a:extLst>
          </p:cNvPr>
          <p:cNvSpPr>
            <a:spLocks noGrp="1" noChangeArrowheads="1"/>
          </p:cNvSpPr>
          <p:nvPr>
            <p:ph type="title"/>
          </p:nvPr>
        </p:nvSpPr>
        <p:spPr/>
        <p:txBody>
          <a:bodyPr/>
          <a:lstStyle/>
          <a:p>
            <a:r>
              <a:rPr lang="en-US" altLang="en-US"/>
              <a:t>Building Faith on Christ</a:t>
            </a:r>
          </a:p>
        </p:txBody>
      </p:sp>
      <p:sp>
        <p:nvSpPr>
          <p:cNvPr id="15363" name="Rectangle 3">
            <a:extLst>
              <a:ext uri="{FF2B5EF4-FFF2-40B4-BE49-F238E27FC236}">
                <a16:creationId xmlns:a16="http://schemas.microsoft.com/office/drawing/2014/main" id="{18F31E00-D6F9-40DF-8AD0-91C93C24CA93}"/>
              </a:ext>
            </a:extLst>
          </p:cNvPr>
          <p:cNvSpPr>
            <a:spLocks noGrp="1" noChangeArrowheads="1"/>
          </p:cNvSpPr>
          <p:nvPr>
            <p:ph type="body" idx="1"/>
          </p:nvPr>
        </p:nvSpPr>
        <p:spPr/>
        <p:txBody>
          <a:bodyPr/>
          <a:lstStyle/>
          <a:p>
            <a:pPr indent="1588">
              <a:buNone/>
            </a:pPr>
            <a:endParaRPr lang="en-US" altLang="en-US" sz="800" b="1" dirty="0"/>
          </a:p>
          <a:p>
            <a:pPr indent="1588">
              <a:buNone/>
            </a:pPr>
            <a:r>
              <a:rPr lang="en-US" altLang="en-US" sz="4400" b="1" dirty="0"/>
              <a:t>II. How can we avoid these 	dangers?</a:t>
            </a:r>
          </a:p>
          <a:p>
            <a:pPr indent="1588">
              <a:buNone/>
            </a:pPr>
            <a:r>
              <a:rPr lang="en-US" altLang="en-US" b="1" dirty="0"/>
              <a:t>	</a:t>
            </a:r>
            <a:r>
              <a:rPr lang="en-US" altLang="en-US" sz="3000" b="1" dirty="0"/>
              <a:t>A.  By building faith on Christ and 	      	      no one else (Eph 2:19-22; Col 2:12).</a:t>
            </a:r>
          </a:p>
          <a:p>
            <a:pPr indent="1588">
              <a:buNone/>
            </a:pPr>
            <a:r>
              <a:rPr lang="en-US" altLang="en-US" sz="3000" b="1" dirty="0"/>
              <a:t>	     1.  The apostles (Matt 28:19,20; 		  	  John 14:26; 16:13; Acts 2;              		  1 Cor. 14:37).</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animEffect transition="in" filter="fade">
                                      <p:cBhvr>
                                        <p:cTn id="7" dur="1000"/>
                                        <p:tgtEl>
                                          <p:spTgt spid="15363">
                                            <p:txEl>
                                              <p:pRg st="1" end="1"/>
                                            </p:txEl>
                                          </p:spTgt>
                                        </p:tgtEl>
                                      </p:cBhvr>
                                    </p:animEffect>
                                    <p:anim calcmode="lin" valueType="num">
                                      <p:cBhvr>
                                        <p:cTn id="8" dur="1000" fill="hold"/>
                                        <p:tgtEl>
                                          <p:spTgt spid="1536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536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5363">
                                            <p:txEl>
                                              <p:pRg st="2" end="2"/>
                                            </p:txEl>
                                          </p:spTgt>
                                        </p:tgtEl>
                                        <p:attrNameLst>
                                          <p:attrName>style.visibility</p:attrName>
                                        </p:attrNameLst>
                                      </p:cBhvr>
                                      <p:to>
                                        <p:strVal val="visible"/>
                                      </p:to>
                                    </p:set>
                                    <p:animEffect transition="in" filter="fade">
                                      <p:cBhvr>
                                        <p:cTn id="14" dur="1000"/>
                                        <p:tgtEl>
                                          <p:spTgt spid="15363">
                                            <p:txEl>
                                              <p:pRg st="2" end="2"/>
                                            </p:txEl>
                                          </p:spTgt>
                                        </p:tgtEl>
                                      </p:cBhvr>
                                    </p:animEffect>
                                    <p:anim calcmode="lin" valueType="num">
                                      <p:cBhvr>
                                        <p:cTn id="15" dur="1000" fill="hold"/>
                                        <p:tgtEl>
                                          <p:spTgt spid="1536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536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5363">
                                            <p:txEl>
                                              <p:pRg st="3" end="3"/>
                                            </p:txEl>
                                          </p:spTgt>
                                        </p:tgtEl>
                                        <p:attrNameLst>
                                          <p:attrName>style.visibility</p:attrName>
                                        </p:attrNameLst>
                                      </p:cBhvr>
                                      <p:to>
                                        <p:strVal val="visible"/>
                                      </p:to>
                                    </p:set>
                                    <p:animEffect transition="in" filter="fade">
                                      <p:cBhvr>
                                        <p:cTn id="21" dur="1000"/>
                                        <p:tgtEl>
                                          <p:spTgt spid="15363">
                                            <p:txEl>
                                              <p:pRg st="3" end="3"/>
                                            </p:txEl>
                                          </p:spTgt>
                                        </p:tgtEl>
                                      </p:cBhvr>
                                    </p:animEffect>
                                    <p:anim calcmode="lin" valueType="num">
                                      <p:cBhvr>
                                        <p:cTn id="22" dur="1000" fill="hold"/>
                                        <p:tgtEl>
                                          <p:spTgt spid="1536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1536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468AFABF-237F-46B4-A809-53EF2DD753CF}"/>
              </a:ext>
            </a:extLst>
          </p:cNvPr>
          <p:cNvSpPr>
            <a:spLocks noGrp="1" noChangeArrowheads="1"/>
          </p:cNvSpPr>
          <p:nvPr>
            <p:ph type="title"/>
          </p:nvPr>
        </p:nvSpPr>
        <p:spPr/>
        <p:txBody>
          <a:bodyPr/>
          <a:lstStyle/>
          <a:p>
            <a:r>
              <a:rPr lang="en-US" altLang="en-US"/>
              <a:t>Building Faith on Christ</a:t>
            </a:r>
          </a:p>
        </p:txBody>
      </p:sp>
      <p:sp>
        <p:nvSpPr>
          <p:cNvPr id="17411" name="Rectangle 3">
            <a:extLst>
              <a:ext uri="{FF2B5EF4-FFF2-40B4-BE49-F238E27FC236}">
                <a16:creationId xmlns:a16="http://schemas.microsoft.com/office/drawing/2014/main" id="{40650FF1-5A60-4E93-9EE2-16B816993E7A}"/>
              </a:ext>
            </a:extLst>
          </p:cNvPr>
          <p:cNvSpPr>
            <a:spLocks noGrp="1" noChangeArrowheads="1"/>
          </p:cNvSpPr>
          <p:nvPr>
            <p:ph type="body" idx="1"/>
          </p:nvPr>
        </p:nvSpPr>
        <p:spPr/>
        <p:txBody>
          <a:bodyPr/>
          <a:lstStyle/>
          <a:p>
            <a:pPr indent="1588">
              <a:buNone/>
            </a:pPr>
            <a:endParaRPr lang="en-US" altLang="en-US" sz="800" b="1" dirty="0"/>
          </a:p>
          <a:p>
            <a:pPr indent="1588">
              <a:buNone/>
            </a:pPr>
            <a:r>
              <a:rPr lang="en-US" altLang="en-US" sz="4400" b="1" dirty="0"/>
              <a:t>II. How can we avoid these 	dangers?</a:t>
            </a:r>
          </a:p>
          <a:p>
            <a:pPr indent="1588">
              <a:buNone/>
            </a:pPr>
            <a:r>
              <a:rPr lang="en-US" altLang="en-US" sz="3000" b="1" dirty="0"/>
              <a:t>	A.  By building faith on Christ and 	      	      no one else (Eph 2:19-22; Col 2:12).</a:t>
            </a:r>
          </a:p>
          <a:p>
            <a:pPr indent="1588">
              <a:buNone/>
            </a:pPr>
            <a:r>
              <a:rPr lang="en-US" altLang="en-US" b="1" dirty="0"/>
              <a:t>	     2.  Christ’s supremacy                          	         (1 Cor 3:1-11, Gal. 1:6-9).</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17411">
                                            <p:txEl>
                                              <p:pRg st="3" end="3"/>
                                            </p:txEl>
                                          </p:spTgt>
                                        </p:tgtEl>
                                        <p:attrNameLst>
                                          <p:attrName>style.visibility</p:attrName>
                                        </p:attrNameLst>
                                      </p:cBhvr>
                                      <p:to>
                                        <p:strVal val="visible"/>
                                      </p:to>
                                    </p:set>
                                    <p:animEffect transition="in" filter="fade">
                                      <p:cBhvr>
                                        <p:cTn id="7" dur="1000"/>
                                        <p:tgtEl>
                                          <p:spTgt spid="17411">
                                            <p:txEl>
                                              <p:pRg st="3" end="3"/>
                                            </p:txEl>
                                          </p:spTgt>
                                        </p:tgtEl>
                                      </p:cBhvr>
                                    </p:animEffect>
                                    <p:anim calcmode="lin" valueType="num">
                                      <p:cBhvr>
                                        <p:cTn id="8" dur="1000" fill="hold"/>
                                        <p:tgtEl>
                                          <p:spTgt spid="17411">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17411">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A82F1682-106E-42C4-90F8-B4E82D89A387}"/>
              </a:ext>
            </a:extLst>
          </p:cNvPr>
          <p:cNvSpPr>
            <a:spLocks noGrp="1" noChangeArrowheads="1"/>
          </p:cNvSpPr>
          <p:nvPr>
            <p:ph type="title"/>
          </p:nvPr>
        </p:nvSpPr>
        <p:spPr/>
        <p:txBody>
          <a:bodyPr/>
          <a:lstStyle/>
          <a:p>
            <a:r>
              <a:rPr lang="en-US" altLang="en-US"/>
              <a:t>Building Faith on Christ</a:t>
            </a:r>
          </a:p>
        </p:txBody>
      </p:sp>
      <p:sp>
        <p:nvSpPr>
          <p:cNvPr id="19459" name="Rectangle 3">
            <a:extLst>
              <a:ext uri="{FF2B5EF4-FFF2-40B4-BE49-F238E27FC236}">
                <a16:creationId xmlns:a16="http://schemas.microsoft.com/office/drawing/2014/main" id="{47BB249E-E264-4DDC-B3E6-A12079F11D1D}"/>
              </a:ext>
            </a:extLst>
          </p:cNvPr>
          <p:cNvSpPr>
            <a:spLocks noGrp="1" noChangeArrowheads="1"/>
          </p:cNvSpPr>
          <p:nvPr>
            <p:ph type="body" idx="1"/>
          </p:nvPr>
        </p:nvSpPr>
        <p:spPr/>
        <p:txBody>
          <a:bodyPr/>
          <a:lstStyle/>
          <a:p>
            <a:pPr indent="1588">
              <a:lnSpc>
                <a:spcPct val="90000"/>
              </a:lnSpc>
              <a:buNone/>
            </a:pPr>
            <a:endParaRPr lang="en-US" altLang="en-US" sz="800" b="1" dirty="0"/>
          </a:p>
          <a:p>
            <a:pPr indent="1588">
              <a:lnSpc>
                <a:spcPct val="90000"/>
              </a:lnSpc>
              <a:buNone/>
            </a:pPr>
            <a:r>
              <a:rPr lang="en-US" altLang="en-US" sz="4400" b="1" dirty="0"/>
              <a:t>II. How can we avoid these 	dangers?</a:t>
            </a:r>
          </a:p>
          <a:p>
            <a:pPr indent="1588">
              <a:lnSpc>
                <a:spcPct val="90000"/>
              </a:lnSpc>
              <a:buNone/>
            </a:pPr>
            <a:r>
              <a:rPr lang="en-US" altLang="en-US" b="1" dirty="0"/>
              <a:t>	B.  By trusting in God’s word alone 	     (2 Tim. 3:14-17; 1:5).</a:t>
            </a:r>
          </a:p>
          <a:p>
            <a:pPr indent="1588">
              <a:lnSpc>
                <a:spcPct val="90000"/>
              </a:lnSpc>
              <a:buNone/>
            </a:pPr>
            <a:r>
              <a:rPr lang="en-US" altLang="en-US" b="1" dirty="0"/>
              <a:t>	C.  By committing our lives to Christ, 	     no matter what!  (2 Cor 2:7-11;               	     1 </a:t>
            </a:r>
            <a:r>
              <a:rPr lang="en-US" altLang="en-US" b="1"/>
              <a:t>Cor 5:1-8).</a:t>
            </a:r>
            <a:endParaRPr lang="en-US" altLang="en-US" b="1" dirty="0"/>
          </a:p>
          <a:p>
            <a:pPr indent="1588">
              <a:lnSpc>
                <a:spcPct val="90000"/>
              </a:lnSpc>
              <a:buNone/>
            </a:pPr>
            <a:r>
              <a:rPr lang="en-US" altLang="en-US" b="1" dirty="0"/>
              <a:t>	</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withEffect">
                                  <p:stCondLst>
                                    <p:cond delay="0"/>
                                  </p:stCondLst>
                                  <p:childTnLst>
                                    <p:set>
                                      <p:cBhvr>
                                        <p:cTn id="6" dur="1" fill="hold">
                                          <p:stCondLst>
                                            <p:cond delay="0"/>
                                          </p:stCondLst>
                                        </p:cTn>
                                        <p:tgtEl>
                                          <p:spTgt spid="19459">
                                            <p:txEl>
                                              <p:pRg st="2" end="2"/>
                                            </p:txEl>
                                          </p:spTgt>
                                        </p:tgtEl>
                                        <p:attrNameLst>
                                          <p:attrName>style.visibility</p:attrName>
                                        </p:attrNameLst>
                                      </p:cBhvr>
                                      <p:to>
                                        <p:strVal val="visible"/>
                                      </p:to>
                                    </p:set>
                                    <p:animEffect transition="in" filter="fade">
                                      <p:cBhvr>
                                        <p:cTn id="7" dur="1000"/>
                                        <p:tgtEl>
                                          <p:spTgt spid="19459">
                                            <p:txEl>
                                              <p:pRg st="2" end="2"/>
                                            </p:txEl>
                                          </p:spTgt>
                                        </p:tgtEl>
                                      </p:cBhvr>
                                    </p:animEffect>
                                    <p:anim calcmode="lin" valueType="num">
                                      <p:cBhvr>
                                        <p:cTn id="8" dur="1000" fill="hold"/>
                                        <p:tgtEl>
                                          <p:spTgt spid="19459">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1945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19459">
                                            <p:txEl>
                                              <p:pRg st="3" end="3"/>
                                            </p:txEl>
                                          </p:spTgt>
                                        </p:tgtEl>
                                        <p:attrNameLst>
                                          <p:attrName>style.visibility</p:attrName>
                                        </p:attrNameLst>
                                      </p:cBhvr>
                                      <p:to>
                                        <p:strVal val="visible"/>
                                      </p:to>
                                    </p:set>
                                    <p:animEffect transition="in" filter="fade">
                                      <p:cBhvr>
                                        <p:cTn id="14" dur="1000"/>
                                        <p:tgtEl>
                                          <p:spTgt spid="19459">
                                            <p:txEl>
                                              <p:pRg st="3" end="3"/>
                                            </p:txEl>
                                          </p:spTgt>
                                        </p:tgtEl>
                                      </p:cBhvr>
                                    </p:animEffect>
                                    <p:anim calcmode="lin" valueType="num">
                                      <p:cBhvr>
                                        <p:cTn id="15" dur="1000" fill="hold"/>
                                        <p:tgtEl>
                                          <p:spTgt spid="19459">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19459">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281EB9E8-7432-4156-9CD8-B6F0FB1EB2AB}"/>
              </a:ext>
            </a:extLst>
          </p:cNvPr>
          <p:cNvSpPr>
            <a:spLocks noGrp="1" noChangeArrowheads="1"/>
          </p:cNvSpPr>
          <p:nvPr>
            <p:ph type="title"/>
          </p:nvPr>
        </p:nvSpPr>
        <p:spPr/>
        <p:txBody>
          <a:bodyPr/>
          <a:lstStyle/>
          <a:p>
            <a:r>
              <a:rPr lang="en-US" altLang="en-US"/>
              <a:t>Philippians 3:12-14</a:t>
            </a:r>
          </a:p>
        </p:txBody>
      </p:sp>
      <p:sp>
        <p:nvSpPr>
          <p:cNvPr id="25603" name="Rectangle 3">
            <a:extLst>
              <a:ext uri="{FF2B5EF4-FFF2-40B4-BE49-F238E27FC236}">
                <a16:creationId xmlns:a16="http://schemas.microsoft.com/office/drawing/2014/main" id="{5055F252-6C17-4AE3-AA61-06E506D6C482}"/>
              </a:ext>
            </a:extLst>
          </p:cNvPr>
          <p:cNvSpPr>
            <a:spLocks noGrp="1" noChangeArrowheads="1"/>
          </p:cNvSpPr>
          <p:nvPr>
            <p:ph type="body" idx="1"/>
          </p:nvPr>
        </p:nvSpPr>
        <p:spPr/>
        <p:txBody>
          <a:bodyPr/>
          <a:lstStyle/>
          <a:p>
            <a:pPr indent="1588">
              <a:lnSpc>
                <a:spcPct val="95000"/>
              </a:lnSpc>
              <a:buNone/>
            </a:pPr>
            <a:endParaRPr lang="en-US" altLang="en-US" sz="700" b="1"/>
          </a:p>
          <a:p>
            <a:pPr indent="1588">
              <a:lnSpc>
                <a:spcPct val="95000"/>
              </a:lnSpc>
              <a:buNone/>
            </a:pPr>
            <a:r>
              <a:rPr lang="en-US" altLang="en-US" sz="3000" b="1"/>
              <a:t>“Not that I have already attained, or am already perfected; but I press on, that I may lay hold of that for which Christ Jesus has also laid hold of me. Brethren, I do not count myself to have apprehended; but one thing I do, forgetting those things which are behind and reaching forward to those things which are ahead, I press toward the goal for the prize of the upward call of God in Christ Jesus.”</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5602"/>
                                        </p:tgtEl>
                                        <p:attrNameLst>
                                          <p:attrName>style.visibility</p:attrName>
                                        </p:attrNameLst>
                                      </p:cBhvr>
                                      <p:to>
                                        <p:strVal val="visible"/>
                                      </p:to>
                                    </p:set>
                                    <p:anim calcmode="lin" valueType="num">
                                      <p:cBhvr>
                                        <p:cTn id="7" dur="1000" fill="hold"/>
                                        <p:tgtEl>
                                          <p:spTgt spid="25602"/>
                                        </p:tgtEl>
                                        <p:attrNameLst>
                                          <p:attrName>ppt_w</p:attrName>
                                        </p:attrNameLst>
                                      </p:cBhvr>
                                      <p:tavLst>
                                        <p:tav tm="0">
                                          <p:val>
                                            <p:strVal val="#ppt_w*0.70"/>
                                          </p:val>
                                        </p:tav>
                                        <p:tav tm="100000">
                                          <p:val>
                                            <p:strVal val="#ppt_w"/>
                                          </p:val>
                                        </p:tav>
                                      </p:tavLst>
                                    </p:anim>
                                    <p:anim calcmode="lin" valueType="num">
                                      <p:cBhvr>
                                        <p:cTn id="8" dur="1000" fill="hold"/>
                                        <p:tgtEl>
                                          <p:spTgt spid="25602"/>
                                        </p:tgtEl>
                                        <p:attrNameLst>
                                          <p:attrName>ppt_h</p:attrName>
                                        </p:attrNameLst>
                                      </p:cBhvr>
                                      <p:tavLst>
                                        <p:tav tm="0">
                                          <p:val>
                                            <p:strVal val="#ppt_h"/>
                                          </p:val>
                                        </p:tav>
                                        <p:tav tm="100000">
                                          <p:val>
                                            <p:strVal val="#ppt_h"/>
                                          </p:val>
                                        </p:tav>
                                      </p:tavLst>
                                    </p:anim>
                                    <p:animEffect transition="in" filter="fade">
                                      <p:cBhvr>
                                        <p:cTn id="9" dur="1000"/>
                                        <p:tgtEl>
                                          <p:spTgt spid="25602"/>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25603">
                                            <p:txEl>
                                              <p:pRg st="1" end="1"/>
                                            </p:txEl>
                                          </p:spTgt>
                                        </p:tgtEl>
                                        <p:attrNameLst>
                                          <p:attrName>style.visibility</p:attrName>
                                        </p:attrNameLst>
                                      </p:cBhvr>
                                      <p:to>
                                        <p:strVal val="visible"/>
                                      </p:to>
                                    </p:set>
                                    <p:animEffect transition="in" filter="fade">
                                      <p:cBhvr>
                                        <p:cTn id="12" dur="1000"/>
                                        <p:tgtEl>
                                          <p:spTgt spid="25603">
                                            <p:txEl>
                                              <p:pRg st="1" end="1"/>
                                            </p:txEl>
                                          </p:spTgt>
                                        </p:tgtEl>
                                      </p:cBhvr>
                                    </p:animEffect>
                                    <p:anim calcmode="lin" valueType="num">
                                      <p:cBhvr>
                                        <p:cTn id="13" dur="1000" fill="hold"/>
                                        <p:tgtEl>
                                          <p:spTgt spid="2560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2560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animBg="1"/>
      <p:bldP spid="25603" grpId="0" build="p"/>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49</TotalTime>
  <Words>595</Words>
  <Application>Microsoft Macintosh PowerPoint</Application>
  <PresentationFormat>On-screen Show (4:3)</PresentationFormat>
  <Paragraphs>49</Paragraphs>
  <Slides>9</Slides>
  <Notes>9</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9</vt:i4>
      </vt:variant>
    </vt:vector>
  </HeadingPairs>
  <TitlesOfParts>
    <vt:vector size="11" baseType="lpstr">
      <vt:lpstr>Arial</vt:lpstr>
      <vt:lpstr>Default Design</vt:lpstr>
      <vt:lpstr>Matthew 7:24-29</vt:lpstr>
      <vt:lpstr>Matthew 7:24-29</vt:lpstr>
      <vt:lpstr>Matthew 7:24-29</vt:lpstr>
      <vt:lpstr>Building Faith on Christ</vt:lpstr>
      <vt:lpstr>Building Faith on Christ</vt:lpstr>
      <vt:lpstr>Building Faith on Christ</vt:lpstr>
      <vt:lpstr>Building Faith on Christ</vt:lpstr>
      <vt:lpstr>Building Faith on Christ</vt:lpstr>
      <vt:lpstr>Philippians 3:12-14</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Matthew 7:24-29</dc:title>
  <dc:creator>Olsen Park church</dc:creator>
  <cp:lastModifiedBy>Kyle Pope</cp:lastModifiedBy>
  <cp:revision>13</cp:revision>
  <dcterms:created xsi:type="dcterms:W3CDTF">2008-02-24T04:34:37Z</dcterms:created>
  <dcterms:modified xsi:type="dcterms:W3CDTF">2020-08-13T05:08:51Z</dcterms:modified>
</cp:coreProperties>
</file>