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4"/>
  </p:notesMasterIdLst>
  <p:handoutMasterIdLst>
    <p:handoutMasterId r:id="rId15"/>
  </p:handoutMasterIdLst>
  <p:sldIdLst>
    <p:sldId id="262" r:id="rId3"/>
    <p:sldId id="273" r:id="rId4"/>
    <p:sldId id="274" r:id="rId5"/>
    <p:sldId id="275" r:id="rId6"/>
    <p:sldId id="276" r:id="rId7"/>
    <p:sldId id="286" r:id="rId8"/>
    <p:sldId id="287" r:id="rId9"/>
    <p:sldId id="288" r:id="rId10"/>
    <p:sldId id="289" r:id="rId11"/>
    <p:sldId id="290" r:id="rId12"/>
    <p:sldId id="272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C7500"/>
    <a:srgbClr val="F25F29"/>
    <a:srgbClr val="91BED4"/>
    <a:srgbClr val="F0F0F0"/>
    <a:srgbClr val="304269"/>
    <a:srgbClr val="D9E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03" autoAdjust="0"/>
    <p:restoredTop sz="87368" autoAdjust="0"/>
  </p:normalViewPr>
  <p:slideViewPr>
    <p:cSldViewPr>
      <p:cViewPr varScale="1">
        <p:scale>
          <a:sx n="103" d="100"/>
          <a:sy n="103" d="100"/>
        </p:scale>
        <p:origin x="936" y="168"/>
      </p:cViewPr>
      <p:guideLst>
        <p:guide orient="horz" pos="264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0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7EC3-CD50-4DA5-B722-330229C0073D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12E5A-FBEB-4329-9E4A-5F20B492F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E0011-04E0-4F3F-BFCE-633C944A425A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D2AD7-BD31-48B9-8C8A-7D4EAE7F6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19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92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9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62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21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41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44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00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64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458200" cy="57150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950957" y="992625"/>
            <a:ext cx="4937760" cy="819526"/>
          </a:xfrm>
          <a:solidFill>
            <a:schemeClr val="tx1">
              <a:lumMod val="95000"/>
              <a:lumOff val="5000"/>
              <a:alpha val="64000"/>
            </a:schemeClr>
          </a:solidFill>
          <a:ln w="38100" cmpd="dbl">
            <a:noFill/>
          </a:ln>
        </p:spPr>
        <p:txBody>
          <a:bodyPr tIns="137160" anchor="ctr" anchorCtr="0">
            <a:normAutofit/>
          </a:bodyPr>
          <a:lstStyle>
            <a:lvl1pPr algn="ctr">
              <a:buNone/>
              <a:defRPr sz="2667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Master title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2906973" y="952500"/>
            <a:ext cx="5029200" cy="8890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Up Landscape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800600" y="762000"/>
            <a:ext cx="3962400" cy="24765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762000"/>
            <a:ext cx="3962400" cy="24765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3429000"/>
            <a:ext cx="3962400" cy="1012406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lang="en-US" sz="150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761970" rtl="0" eaLnBrk="1" latinLnBrk="0" hangingPunct="1">
              <a:spcBef>
                <a:spcPct val="20000"/>
              </a:spcBef>
              <a:buFontTx/>
              <a:buNone/>
            </a:pPr>
            <a:r>
              <a:rPr lang="en-US" dirty="0"/>
              <a:t>Click to add caption</a:t>
            </a: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800600" y="3429000"/>
            <a:ext cx="3990975" cy="1012406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lang="en-US" sz="150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761970" rtl="0" eaLnBrk="1" latinLnBrk="0" hangingPunct="1">
              <a:spcBef>
                <a:spcPct val="20000"/>
              </a:spcBef>
              <a:buFontTx/>
              <a:buNone/>
            </a:pPr>
            <a:r>
              <a:rPr lang="en-US" dirty="0"/>
              <a:t>Click to add caption</a:t>
            </a:r>
          </a:p>
        </p:txBody>
      </p:sp>
      <p:grpSp>
        <p:nvGrpSpPr>
          <p:cNvPr id="10" name="Group 9"/>
          <p:cNvGrpSpPr/>
          <p:nvPr userDrawn="1"/>
        </p:nvGrpSpPr>
        <p:grpSpPr>
          <a:xfrm rot="5400000">
            <a:off x="4326194" y="897193"/>
            <a:ext cx="491613" cy="9144000"/>
            <a:chOff x="8524568" y="0"/>
            <a:chExt cx="589936" cy="68580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rgbClr val="FC7500"/>
                </a:solidFill>
              </a:endParaRPr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Snap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rot="1223811">
            <a:off x="4598125" y="442129"/>
            <a:ext cx="2282441" cy="2056253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 rot="1223811">
            <a:off x="4794084" y="547531"/>
            <a:ext cx="2035690" cy="1593596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333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4953000"/>
            <a:ext cx="8204200" cy="381000"/>
          </a:xfrm>
        </p:spPr>
        <p:txBody>
          <a:bodyPr>
            <a:normAutofit/>
          </a:bodyPr>
          <a:lstStyle>
            <a:lvl1pPr>
              <a:buNone/>
              <a:defRPr sz="20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33400" y="976789"/>
            <a:ext cx="3810000" cy="3457223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80535" y="1199744"/>
            <a:ext cx="3346622" cy="2645833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833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81050" y="3961994"/>
            <a:ext cx="3333750" cy="264583"/>
          </a:xfrm>
        </p:spPr>
        <p:txBody>
          <a:bodyPr>
            <a:noAutofit/>
          </a:bodyPr>
          <a:lstStyle>
            <a:lvl1pPr algn="ctr">
              <a:buNone/>
              <a:defRPr sz="1333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short caption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5985608" y="2397643"/>
            <a:ext cx="2624992" cy="2364858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6137439" y="2511647"/>
            <a:ext cx="2341209" cy="1832765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333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Up Slide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90600" y="1143000"/>
            <a:ext cx="4026757" cy="3365500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592249" y="1975127"/>
            <a:ext cx="2804822" cy="149031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167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571501"/>
            <a:ext cx="2507224" cy="2095499"/>
          </a:xfrm>
          <a:prstGeom prst="rect">
            <a:avLst/>
          </a:prstGeom>
        </p:spPr>
      </p:pic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706474" y="1143000"/>
            <a:ext cx="1600200" cy="835456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917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2857501"/>
            <a:ext cx="2507224" cy="2095499"/>
          </a:xfrm>
          <a:prstGeom prst="rect">
            <a:avLst/>
          </a:prstGeom>
        </p:spPr>
      </p:pic>
      <p:sp>
        <p:nvSpPr>
          <p:cNvPr id="17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5706474" y="3429000"/>
            <a:ext cx="1600200" cy="835456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917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228600" y="444500"/>
            <a:ext cx="2743200" cy="3048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marR="0" indent="-285739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3200400" y="444500"/>
            <a:ext cx="2743200" cy="3048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marR="0" indent="-285739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8"/>
          <p:cNvSpPr>
            <a:spLocks noGrp="1" noChangeAspect="1"/>
          </p:cNvSpPr>
          <p:nvPr>
            <p:ph type="pic" sz="quarter" idx="15"/>
          </p:nvPr>
        </p:nvSpPr>
        <p:spPr>
          <a:xfrm>
            <a:off x="6172200" y="444500"/>
            <a:ext cx="2743200" cy="3048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marR="0" indent="-285739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6"/>
          <p:cNvSpPr>
            <a:spLocks noGrp="1"/>
          </p:cNvSpPr>
          <p:nvPr>
            <p:ph type="body" sz="quarter" idx="16" hasCustomPrompt="1"/>
          </p:nvPr>
        </p:nvSpPr>
        <p:spPr>
          <a:xfrm>
            <a:off x="228600" y="3683000"/>
            <a:ext cx="2743200" cy="12065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3683000"/>
            <a:ext cx="2743200" cy="12065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1" name="Rectangle 6"/>
          <p:cNvSpPr>
            <a:spLocks noGrp="1"/>
          </p:cNvSpPr>
          <p:nvPr>
            <p:ph type="body" sz="quarter" idx="18" hasCustomPrompt="1"/>
          </p:nvPr>
        </p:nvSpPr>
        <p:spPr>
          <a:xfrm>
            <a:off x="6172200" y="3683000"/>
            <a:ext cx="2743200" cy="12065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4326194" y="897193"/>
            <a:ext cx="491613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741632" y="2900020"/>
            <a:ext cx="3792769" cy="2370481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marR="0" indent="-285739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558801" y="2900020"/>
            <a:ext cx="3792769" cy="2370481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marR="0" indent="-285739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5"/>
          </p:nvPr>
        </p:nvSpPr>
        <p:spPr>
          <a:xfrm>
            <a:off x="4741632" y="296520"/>
            <a:ext cx="3792769" cy="2370481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marR="0" indent="-285739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6" hasCustomPrompt="1"/>
          </p:nvPr>
        </p:nvSpPr>
        <p:spPr>
          <a:xfrm>
            <a:off x="558801" y="296520"/>
            <a:ext cx="3792769" cy="2370481"/>
          </a:xfrm>
        </p:spPr>
        <p:txBody>
          <a:bodyPr anchor="b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5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ma Mixed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008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92392" y="493660"/>
            <a:ext cx="7391400" cy="1905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>
            <a:normAutofit/>
          </a:bodyPr>
          <a:lstStyle>
            <a:lvl1pPr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09600" y="2794000"/>
            <a:ext cx="2286000" cy="1905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indent="-285739" algn="ctr" defTabSz="76197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333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3276600" y="2794000"/>
            <a:ext cx="2286000" cy="1905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85739" indent="-285739" algn="ctr" defTabSz="76197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333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5791200" y="2794000"/>
            <a:ext cx="2286000" cy="317500"/>
          </a:xfrm>
        </p:spPr>
        <p:txBody>
          <a:bodyPr>
            <a:normAutofit/>
          </a:bodyPr>
          <a:lstStyle>
            <a:lvl1pPr>
              <a:buNone/>
              <a:defRPr sz="15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91200" y="3238500"/>
            <a:ext cx="2286000" cy="1460500"/>
          </a:xfrm>
        </p:spPr>
        <p:txBody>
          <a:bodyPr>
            <a:normAutofit/>
          </a:bodyPr>
          <a:lstStyle>
            <a:lvl1pPr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subtext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8524568" y="0"/>
            <a:ext cx="540774" cy="5715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rgbClr val="FC7500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rot="5400000">
            <a:off x="6265234" y="2857500"/>
            <a:ext cx="5715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Colored Captions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09800" y="200993"/>
            <a:ext cx="2216936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09800" y="2804493"/>
            <a:ext cx="2216936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52720" y="200993"/>
            <a:ext cx="2217698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48200" y="2804493"/>
            <a:ext cx="2216936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079500"/>
            <a:ext cx="1676400" cy="1587500"/>
          </a:xfrm>
          <a:solidFill>
            <a:srgbClr val="91BED4"/>
          </a:solidFill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333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079500"/>
            <a:ext cx="1676400" cy="1587500"/>
          </a:xfrm>
          <a:solidFill>
            <a:srgbClr val="FC7500"/>
          </a:solidFill>
        </p:spPr>
        <p:txBody>
          <a:bodyPr anchor="b" anchorCtr="0"/>
          <a:lstStyle>
            <a:lvl1pPr marL="0" marR="0" indent="0" algn="l">
              <a:buFontTx/>
              <a:buNone/>
              <a:defRPr sz="133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2794000"/>
            <a:ext cx="1676400" cy="1587500"/>
          </a:xfrm>
          <a:solidFill>
            <a:srgbClr val="FC7500"/>
          </a:solidFill>
        </p:spPr>
        <p:txBody>
          <a:bodyPr anchor="t" anchorCtr="0"/>
          <a:lstStyle>
            <a:lvl1pPr marL="0" marR="0" indent="0" algn="r">
              <a:buFontTx/>
              <a:buNone/>
              <a:defRPr sz="133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2794000"/>
            <a:ext cx="1676400" cy="1587500"/>
          </a:xfrm>
          <a:solidFill>
            <a:srgbClr val="91BED4"/>
          </a:solidFill>
        </p:spPr>
        <p:txBody>
          <a:bodyPr anchor="t" anchorCtr="0"/>
          <a:lstStyle>
            <a:lvl1pPr marL="0" marR="0" indent="0" algn="l">
              <a:buFontTx/>
              <a:buNone/>
              <a:defRPr sz="133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47900" y="200993"/>
            <a:ext cx="2216936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47900" y="2804493"/>
            <a:ext cx="2216936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90820" y="200993"/>
            <a:ext cx="2217698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86300" y="2804493"/>
            <a:ext cx="2216936" cy="240250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047750"/>
            <a:ext cx="1676400" cy="1587500"/>
          </a:xfrm>
          <a:noFill/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333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342900" y="2794000"/>
            <a:ext cx="1676400" cy="1587500"/>
          </a:xfrm>
          <a:noFill/>
        </p:spPr>
        <p:txBody>
          <a:bodyPr anchor="t" anchorCtr="0"/>
          <a:lstStyle>
            <a:lvl1pPr marL="0" marR="0" indent="0" algn="r">
              <a:buFontTx/>
              <a:buNone/>
              <a:defRPr sz="1333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124700" y="2794000"/>
            <a:ext cx="1676400" cy="1587500"/>
          </a:xfrm>
          <a:noFill/>
        </p:spPr>
        <p:txBody>
          <a:bodyPr anchor="t" anchorCtr="0"/>
          <a:lstStyle>
            <a:lvl1pPr marL="0" marR="0" indent="0" algn="l">
              <a:buFontTx/>
              <a:buNone/>
              <a:defRPr sz="1333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31" hasCustomPrompt="1"/>
          </p:nvPr>
        </p:nvSpPr>
        <p:spPr>
          <a:xfrm>
            <a:off x="7124700" y="1047750"/>
            <a:ext cx="1676400" cy="1587500"/>
          </a:xfrm>
        </p:spPr>
        <p:txBody>
          <a:bodyPr anchor="b" anchorCtr="0"/>
          <a:lstStyle>
            <a:lvl1pPr marL="0" marR="0" indent="0" algn="l">
              <a:buFontTx/>
              <a:buNone/>
              <a:defRPr sz="1333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Title and Large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8600" y="698500"/>
            <a:ext cx="2000252" cy="22225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1"/>
          </p:nvPr>
        </p:nvSpPr>
        <p:spPr>
          <a:xfrm>
            <a:off x="4622800" y="698500"/>
            <a:ext cx="2000252" cy="22225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2425260" y="698500"/>
            <a:ext cx="2000252" cy="22225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32"/>
          </p:nvPr>
        </p:nvSpPr>
        <p:spPr>
          <a:xfrm>
            <a:off x="6816366" y="698500"/>
            <a:ext cx="2000252" cy="22225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111499"/>
            <a:ext cx="8610600" cy="3810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167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3" hasCustomPrompt="1"/>
          </p:nvPr>
        </p:nvSpPr>
        <p:spPr>
          <a:xfrm>
            <a:off x="228600" y="3619499"/>
            <a:ext cx="8610600" cy="1333500"/>
          </a:xfrm>
        </p:spPr>
        <p:txBody>
          <a:bodyPr>
            <a:normAutofit/>
          </a:bodyPr>
          <a:lstStyle>
            <a:lvl1pPr>
              <a:buNone/>
              <a:defRPr sz="16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caption text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 rot="5400000">
            <a:off x="4326194" y="897193"/>
            <a:ext cx="491613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762001" y="214721"/>
            <a:ext cx="4481957" cy="499227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655439" y="214721"/>
            <a:ext cx="2366713" cy="147919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2"/>
          </p:nvPr>
        </p:nvSpPr>
        <p:spPr>
          <a:xfrm>
            <a:off x="5655439" y="1968501"/>
            <a:ext cx="2366713" cy="147919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655439" y="3746501"/>
            <a:ext cx="2366713" cy="147919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524568" y="0"/>
            <a:ext cx="540774" cy="5715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rgbClr val="FC7500"/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 rot="5400000">
            <a:off x="6265234" y="2857500"/>
            <a:ext cx="5715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bum Sec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72366"/>
            <a:ext cx="7772400" cy="1135063"/>
          </a:xfrm>
        </p:spPr>
        <p:txBody>
          <a:bodyPr anchor="t"/>
          <a:lstStyle>
            <a:lvl1pPr algn="l">
              <a:defRPr sz="3333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622210"/>
            <a:ext cx="77724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2819400" cy="5715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Up: 3 Landscape with 2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2900415"/>
            <a:ext cx="1920956" cy="229801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17"/>
          </p:nvPr>
        </p:nvSpPr>
        <p:spPr>
          <a:xfrm>
            <a:off x="2881448" y="190500"/>
            <a:ext cx="5259410" cy="3287132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6"/>
          </p:nvPr>
        </p:nvSpPr>
        <p:spPr>
          <a:xfrm>
            <a:off x="609600" y="190501"/>
            <a:ext cx="1920956" cy="229801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799895" y="3802756"/>
            <a:ext cx="2429706" cy="142311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2895600" y="3802756"/>
            <a:ext cx="2512020" cy="142311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-Up: 2 Landscape with 3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7"/>
          <p:cNvSpPr>
            <a:spLocks noGrp="1"/>
          </p:cNvSpPr>
          <p:nvPr>
            <p:ph type="pic" sz="quarter" idx="26"/>
          </p:nvPr>
        </p:nvSpPr>
        <p:spPr>
          <a:xfrm>
            <a:off x="529106" y="2603501"/>
            <a:ext cx="2518895" cy="263919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Rectangle 7"/>
          <p:cNvSpPr>
            <a:spLocks noGrp="1"/>
          </p:cNvSpPr>
          <p:nvPr>
            <p:ph type="pic" sz="quarter" idx="29"/>
          </p:nvPr>
        </p:nvSpPr>
        <p:spPr>
          <a:xfrm>
            <a:off x="511374" y="190501"/>
            <a:ext cx="3829900" cy="220955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pic" sz="quarter" idx="30"/>
          </p:nvPr>
        </p:nvSpPr>
        <p:spPr>
          <a:xfrm>
            <a:off x="4780700" y="190501"/>
            <a:ext cx="3829900" cy="220955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pic" sz="quarter" idx="27"/>
          </p:nvPr>
        </p:nvSpPr>
        <p:spPr>
          <a:xfrm>
            <a:off x="3310406" y="2603501"/>
            <a:ext cx="2518895" cy="263919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8"/>
          </p:nvPr>
        </p:nvSpPr>
        <p:spPr>
          <a:xfrm>
            <a:off x="6091706" y="2603501"/>
            <a:ext cx="2518895" cy="2639194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Grid with Captio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 userDrawn="1"/>
        </p:nvSpPr>
        <p:spPr>
          <a:xfrm>
            <a:off x="4648200" y="3798508"/>
            <a:ext cx="2057400" cy="166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3925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7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4306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33" name="Rectangle 32"/>
          <p:cNvSpPr/>
          <p:nvPr userDrawn="1"/>
        </p:nvSpPr>
        <p:spPr>
          <a:xfrm>
            <a:off x="4648200" y="242508"/>
            <a:ext cx="2057400" cy="166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369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5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750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228600" y="242508"/>
            <a:ext cx="2057400" cy="166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8400" y="242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8000" y="242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369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750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2440857" y="2020508"/>
            <a:ext cx="2057400" cy="166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53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020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020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147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56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2528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left</a:t>
            </a:r>
          </a:p>
        </p:txBody>
      </p:sp>
      <p:sp>
        <p:nvSpPr>
          <p:cNvPr id="57" name="Rectangle 56"/>
          <p:cNvSpPr/>
          <p:nvPr userDrawn="1"/>
        </p:nvSpPr>
        <p:spPr>
          <a:xfrm>
            <a:off x="6860457" y="2020508"/>
            <a:ext cx="2057400" cy="166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58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147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59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2528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left</a:t>
            </a:r>
          </a:p>
        </p:txBody>
      </p:sp>
      <p:sp>
        <p:nvSpPr>
          <p:cNvPr id="60" name="Rectangle 59"/>
          <p:cNvSpPr/>
          <p:nvPr userDrawn="1"/>
        </p:nvSpPr>
        <p:spPr>
          <a:xfrm>
            <a:off x="228600" y="3798508"/>
            <a:ext cx="2057400" cy="16624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61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5942" y="3798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5542" y="3798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3925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4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4306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2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3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Grid with Colored Capti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>
            <a:off x="4648200" y="3798508"/>
            <a:ext cx="2057400" cy="1662492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52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3925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53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4306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35" name="Rectangle 34"/>
          <p:cNvSpPr/>
          <p:nvPr userDrawn="1"/>
        </p:nvSpPr>
        <p:spPr>
          <a:xfrm>
            <a:off x="4648200" y="242508"/>
            <a:ext cx="2057400" cy="1662492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36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369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7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750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30" name="Rectangle 29"/>
          <p:cNvSpPr/>
          <p:nvPr userDrawn="1"/>
        </p:nvSpPr>
        <p:spPr>
          <a:xfrm>
            <a:off x="228600" y="242508"/>
            <a:ext cx="2057400" cy="1662492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dirty="0">
              <a:solidFill>
                <a:srgbClr val="FC7500"/>
              </a:solidFill>
            </a:endParaRPr>
          </a:p>
        </p:txBody>
      </p:sp>
      <p:sp>
        <p:nvSpPr>
          <p:cNvPr id="31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5942" y="246063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5542" y="242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369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4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750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38" name="Rectangle 37"/>
          <p:cNvSpPr/>
          <p:nvPr userDrawn="1"/>
        </p:nvSpPr>
        <p:spPr>
          <a:xfrm>
            <a:off x="2440857" y="2020508"/>
            <a:ext cx="2057400" cy="1662492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39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020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020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147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42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2528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 for the picture to the left</a:t>
            </a:r>
          </a:p>
        </p:txBody>
      </p:sp>
      <p:sp>
        <p:nvSpPr>
          <p:cNvPr id="43" name="Rectangle 42"/>
          <p:cNvSpPr/>
          <p:nvPr userDrawn="1"/>
        </p:nvSpPr>
        <p:spPr>
          <a:xfrm>
            <a:off x="6860457" y="2020508"/>
            <a:ext cx="2057400" cy="166249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147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45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2528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 for the picture to the left</a:t>
            </a:r>
          </a:p>
        </p:txBody>
      </p:sp>
      <p:sp>
        <p:nvSpPr>
          <p:cNvPr id="46" name="Rectangle 45"/>
          <p:cNvSpPr/>
          <p:nvPr userDrawn="1"/>
        </p:nvSpPr>
        <p:spPr>
          <a:xfrm>
            <a:off x="228600" y="3798508"/>
            <a:ext cx="2057400" cy="1662492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47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8400" y="3798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8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8000" y="3798508"/>
            <a:ext cx="2059858" cy="16510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9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3925509"/>
            <a:ext cx="1905000" cy="305741"/>
          </a:xfrm>
        </p:spPr>
        <p:txBody>
          <a:bodyPr>
            <a:normAutofit/>
          </a:bodyPr>
          <a:lstStyle>
            <a:lvl1pPr algn="l">
              <a:buNone/>
              <a:defRPr sz="1333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50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4306509"/>
            <a:ext cx="1905000" cy="1039518"/>
          </a:xfrm>
        </p:spPr>
        <p:txBody>
          <a:bodyPr>
            <a:normAutofit/>
          </a:bodyPr>
          <a:lstStyle>
            <a:lvl1pPr marL="0" indent="0" algn="l">
              <a:buNone/>
              <a:defRPr sz="15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 for the picture to the right</a:t>
            </a:r>
          </a:p>
        </p:txBody>
      </p:sp>
      <p:sp>
        <p:nvSpPr>
          <p:cNvPr id="29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5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5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mic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7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66725" y="1142999"/>
            <a:ext cx="8191501" cy="230981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 rtl="0" latinLnBrk="0">
              <a:buFontTx/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W¥ل云玗İαЂÕØÚáÛ丫:Téxt Plàçèhòlðêr 表¥鷗字㌍_W 3"/>
          <p:cNvSpPr>
            <a:spLocks noGrp="1"/>
          </p:cNvSpPr>
          <p:nvPr>
            <p:ph type="body" sz="quarter" idx="31" hasCustomPrompt="1"/>
          </p:nvPr>
        </p:nvSpPr>
        <p:spPr>
          <a:xfrm>
            <a:off x="457200" y="3619500"/>
            <a:ext cx="8229600" cy="1206500"/>
          </a:xfrm>
          <a:solidFill>
            <a:schemeClr val="bg1"/>
          </a:solidFill>
        </p:spPr>
        <p:txBody>
          <a:bodyPr tIns="91440" rIns="9144" bIns="91440" anchor="t"/>
          <a:lstStyle>
            <a:lvl1pPr marL="0" marR="0" indent="0" algn="l">
              <a:buFontTx/>
              <a:buNone/>
              <a:defRPr sz="15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4326194" y="897193"/>
            <a:ext cx="491613" cy="9144000"/>
            <a:chOff x="8524568" y="0"/>
            <a:chExt cx="589936" cy="68580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rgbClr val="FC7500"/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4346678" y="876709"/>
            <a:ext cx="450645" cy="9144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rgbClr val="FC7500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rot="10800000">
            <a:off x="0" y="5715000"/>
            <a:ext cx="9144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W¥ل云玗İαЂôÁûÂÚ丫:Pïçtúrê Plå¢éhõlðér 表¥鷗字㌍ 表_W 3"/>
          <p:cNvSpPr>
            <a:spLocks noGrp="1" noChangeAspect="1"/>
          </p:cNvSpPr>
          <p:nvPr userDrawn="1">
            <p:ph type="pic" sz="quarter" idx="13"/>
          </p:nvPr>
        </p:nvSpPr>
        <p:spPr>
          <a:xfrm>
            <a:off x="2974074" y="508000"/>
            <a:ext cx="3198127" cy="2667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1667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/>
              <a:t>Click icon to add picture</a:t>
            </a:r>
            <a:endParaRPr lang="en-US" sz="2000" i="0"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2971800" y="3365500"/>
            <a:ext cx="3200400" cy="13335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5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rait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/>
          </p:cNvSpPr>
          <p:nvPr>
            <p:ph type="pic" sz="quarter" idx="13"/>
          </p:nvPr>
        </p:nvSpPr>
        <p:spPr>
          <a:xfrm>
            <a:off x="645702" y="242117"/>
            <a:ext cx="4307299" cy="4774383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i="0"/>
              <a:t>Click icon to add picture</a:t>
            </a:r>
            <a:endParaRPr lang="en-US" i="0" dirty="0"/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5343525" y="2383097"/>
            <a:ext cx="3181350" cy="2651125"/>
          </a:xfrm>
        </p:spPr>
        <p:txBody>
          <a:bodyPr tIns="91440" bIns="91440"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50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 rot="5400000">
            <a:off x="4326194" y="897193"/>
            <a:ext cx="491613" cy="9144000"/>
            <a:chOff x="8524568" y="0"/>
            <a:chExt cx="589936" cy="6858000"/>
          </a:xfrm>
        </p:grpSpPr>
        <p:sp>
          <p:nvSpPr>
            <p:cNvPr id="14" name="Rectangle 13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>
                <a:solidFill>
                  <a:srgbClr val="FC7500"/>
                </a:solidFill>
              </a:endParaRPr>
            </a:p>
          </p:txBody>
        </p:sp>
        <p:cxnSp>
          <p:nvCxnSpPr>
            <p:cNvPr id="15" name="Straight Connector 14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080000"/>
            <a:ext cx="8534400" cy="63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534400" cy="5080000"/>
          </a:xfrm>
        </p:spPr>
        <p:txBody>
          <a:bodyPr/>
          <a:lstStyle>
            <a:lvl1pPr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143500"/>
            <a:ext cx="8229600" cy="476250"/>
          </a:xfrm>
        </p:spPr>
        <p:txBody>
          <a:bodyPr>
            <a:noAutofit/>
          </a:bodyPr>
          <a:lstStyle>
            <a:lvl1pPr algn="l">
              <a:defRPr sz="3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Photo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9144000" cy="5715000"/>
          </a:xfrm>
          <a:noFill/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0" algn="ctr">
              <a:buFontTx/>
              <a:buNone/>
            </a:pPr>
            <a:r>
              <a:rPr lang="en-US" i="0"/>
              <a:t>Click icon to add picture</a:t>
            </a:r>
            <a:endParaRPr lang="en-US" i="0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4381500"/>
            <a:ext cx="4038600" cy="420873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>
              <a:buNone/>
              <a:defRPr sz="233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bum Section with 3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 hasCustomPrompt="1"/>
          </p:nvPr>
        </p:nvSpPr>
        <p:spPr>
          <a:xfrm>
            <a:off x="457200" y="2825750"/>
            <a:ext cx="7781730" cy="825500"/>
          </a:xfrm>
        </p:spPr>
        <p:txBody>
          <a:bodyPr vert="horz" bIns="0" anchor="b" anchorCtr="0">
            <a:normAutofit/>
          </a:bodyPr>
          <a:lstStyle>
            <a:lvl1pPr>
              <a:defRPr sz="3667" b="1" baseline="0">
                <a:solidFill>
                  <a:srgbClr val="FC7500"/>
                </a:solidFill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3810000"/>
            <a:ext cx="7772400" cy="698500"/>
          </a:xfrm>
        </p:spPr>
        <p:txBody>
          <a:bodyPr vert="horz" tIns="0"/>
          <a:lstStyle>
            <a:lvl1pPr algn="ctr">
              <a:buFontTx/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0" name="Rectangle 6"/>
          <p:cNvSpPr>
            <a:spLocks noGrp="1"/>
          </p:cNvSpPr>
          <p:nvPr>
            <p:ph type="pic" sz="quarter" idx="11"/>
          </p:nvPr>
        </p:nvSpPr>
        <p:spPr>
          <a:xfrm>
            <a:off x="490868" y="672663"/>
            <a:ext cx="2286000" cy="1905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>
              <a:buFontTx/>
              <a:buNone/>
            </a:pPr>
            <a:r>
              <a:rPr lang="en-US" sz="1667"/>
              <a:t>Click icon to add picture</a:t>
            </a:r>
            <a:endParaRPr lang="en-US" sz="1667" dirty="0"/>
          </a:p>
        </p:txBody>
      </p:sp>
      <p:sp>
        <p:nvSpPr>
          <p:cNvPr id="11" name="Rectangle 6"/>
          <p:cNvSpPr>
            <a:spLocks noGrp="1"/>
          </p:cNvSpPr>
          <p:nvPr>
            <p:ph type="pic" sz="quarter" idx="15"/>
          </p:nvPr>
        </p:nvSpPr>
        <p:spPr>
          <a:xfrm>
            <a:off x="3179134" y="672663"/>
            <a:ext cx="2286000" cy="1905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>
              <a:buFontTx/>
              <a:buNone/>
            </a:pPr>
            <a:r>
              <a:rPr lang="en-US" sz="1667"/>
              <a:t>Click icon to add picture</a:t>
            </a:r>
            <a:endParaRPr lang="en-US" sz="1667" dirty="0"/>
          </a:p>
        </p:txBody>
      </p:sp>
      <p:sp>
        <p:nvSpPr>
          <p:cNvPr id="12" name="Rectangle 6"/>
          <p:cNvSpPr>
            <a:spLocks noGrp="1"/>
          </p:cNvSpPr>
          <p:nvPr>
            <p:ph type="pic" sz="quarter" idx="16"/>
          </p:nvPr>
        </p:nvSpPr>
        <p:spPr>
          <a:xfrm>
            <a:off x="5867400" y="672663"/>
            <a:ext cx="2286000" cy="1905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1667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algn="ctr">
              <a:buFontTx/>
              <a:buNone/>
            </a:pPr>
            <a:r>
              <a:rPr lang="en-US" sz="1667"/>
              <a:t>Click icon to add picture</a:t>
            </a:r>
            <a:endParaRPr lang="en-US" sz="1667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7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8524568" y="0"/>
            <a:ext cx="540774" cy="5715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rgbClr val="FC7500"/>
              </a:solidFill>
            </a:endParaRPr>
          </a:p>
        </p:txBody>
      </p:sp>
      <p:cxnSp>
        <p:nvCxnSpPr>
          <p:cNvPr id="22" name="Straight Connector 21"/>
          <p:cNvCxnSpPr/>
          <p:nvPr userDrawn="1"/>
        </p:nvCxnSpPr>
        <p:spPr>
          <a:xfrm rot="5400000">
            <a:off x="6265234" y="2857500"/>
            <a:ext cx="5715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with Transparent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635000"/>
            <a:ext cx="6299200" cy="3937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170166" y="4724400"/>
            <a:ext cx="6297434" cy="6096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1219200" y="4762500"/>
            <a:ext cx="6191693" cy="527198"/>
          </a:xfrm>
          <a:solidFill>
            <a:schemeClr val="tx1">
              <a:alpha val="3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85739" indent="-285739" algn="ctr" defTabSz="76197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500" b="1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000500"/>
            <a:ext cx="5486400" cy="472282"/>
          </a:xfrm>
          <a:solidFill>
            <a:srgbClr val="FC7500"/>
          </a:solidFill>
        </p:spPr>
        <p:txBody>
          <a:bodyPr anchor="b"/>
          <a:lstStyle>
            <a:lvl1pPr algn="l">
              <a:defRPr sz="1667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76400" y="510646"/>
            <a:ext cx="5486400" cy="3429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6400" y="4536282"/>
            <a:ext cx="5486400" cy="670718"/>
          </a:xfrm>
        </p:spPr>
        <p:txBody>
          <a:bodyPr>
            <a:normAutofit/>
          </a:bodyPr>
          <a:lstStyle>
            <a:lvl1pPr marL="0" indent="0">
              <a:buNone/>
              <a:defRPr sz="1333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244600" y="254000"/>
            <a:ext cx="6299200" cy="3937000"/>
          </a:xfrm>
          <a:solidFill>
            <a:schemeClr val="bg1">
              <a:lumMod val="95000"/>
            </a:schemeClr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323" algn="ctr" rtl="0" latinLnBrk="0">
              <a:spcBef>
                <a:spcPct val="20000"/>
              </a:spcBef>
              <a:buFontTx/>
              <a:buNone/>
              <a:defRPr lang="en-US" sz="2333" i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4318000"/>
            <a:ext cx="7848600" cy="381000"/>
          </a:xfrm>
        </p:spPr>
        <p:txBody>
          <a:bodyPr>
            <a:normAutofit/>
          </a:bodyPr>
          <a:lstStyle>
            <a:lvl1pPr>
              <a:buNone/>
              <a:defRPr sz="20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762500"/>
            <a:ext cx="7848600" cy="571500"/>
          </a:xfrm>
        </p:spPr>
        <p:txBody>
          <a:bodyPr>
            <a:noAutofit/>
          </a:bodyPr>
          <a:lstStyle>
            <a:lvl1pPr>
              <a:buNone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scap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77079" y="190500"/>
            <a:ext cx="8189844" cy="5143500"/>
          </a:xfrm>
          <a:prstGeom prst="rect">
            <a:avLst/>
          </a:prstGeom>
          <a:noFill/>
          <a:ln w="117475" cmpd="thinThick">
            <a:solidFill>
              <a:srgbClr val="FC75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51995" y="249746"/>
            <a:ext cx="8040013" cy="5025008"/>
          </a:xfrm>
          <a:solidFill>
            <a:schemeClr val="bg1"/>
          </a:solidFill>
          <a:ln w="5715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461000"/>
            <a:ext cx="21336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scape with Title">
    <p:bg>
      <p:bgPr>
        <a:solidFill>
          <a:srgbClr val="91BE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3804047" cy="5715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33401" y="308992"/>
            <a:ext cx="8040013" cy="5025008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000" i="0" kern="1200" dirty="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4381500"/>
            <a:ext cx="4038600" cy="420873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>
              <a:buNone/>
              <a:defRPr sz="233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Up Portrait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4512498" y="317500"/>
            <a:ext cx="3431353" cy="3812618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/>
              <a:t>Click icon to add picture</a:t>
            </a:r>
            <a:endParaRPr lang="en-US" sz="2000" i="0" dirty="0"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857250" y="317500"/>
            <a:ext cx="3429000" cy="3810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323" algn="ctr" defTabSz="76197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000" i="0"/>
              <a:t>Click icon to add picture</a:t>
            </a:r>
            <a:endParaRPr lang="en-US" sz="2000" i="0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318000"/>
            <a:ext cx="3476626" cy="889000"/>
          </a:xfrm>
        </p:spPr>
        <p:txBody>
          <a:bodyPr lIns="91440" rIns="9144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05325" y="4318000"/>
            <a:ext cx="3476625" cy="889000"/>
          </a:xfrm>
        </p:spPr>
        <p:txBody>
          <a:bodyPr lIns="91440" rIns="9144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61000"/>
            <a:ext cx="2133600" cy="2540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5461000"/>
            <a:ext cx="2895600" cy="254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5461000"/>
            <a:ext cx="2057400" cy="2540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jobseekers.jpg"/>
          <p:cNvPicPr>
            <a:picLocks noChangeAspect="1"/>
          </p:cNvPicPr>
          <p:nvPr userDrawn="1"/>
        </p:nvPicPr>
        <p:blipFill>
          <a:blip r:embed="rId3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683000"/>
            <a:ext cx="9144000" cy="216627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461000"/>
            <a:ext cx="2133600" cy="25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7/6/20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461000"/>
            <a:ext cx="2895600" cy="25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461000"/>
            <a:ext cx="2133600" cy="25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532519" y="0"/>
            <a:ext cx="540774" cy="5715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rgbClr val="FC75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6264955" y="2857500"/>
            <a:ext cx="5715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9144000" y="0"/>
            <a:ext cx="0" cy="5715000"/>
          </a:xfrm>
          <a:prstGeom prst="line">
            <a:avLst/>
          </a:prstGeom>
          <a:ln w="10160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534400" y="0"/>
            <a:ext cx="0" cy="5715000"/>
          </a:xfrm>
          <a:prstGeom prst="line">
            <a:avLst/>
          </a:prstGeom>
          <a:ln w="76200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1" r:id="rId3"/>
    <p:sldLayoutId id="2147483676" r:id="rId4"/>
    <p:sldLayoutId id="2147483657" r:id="rId5"/>
    <p:sldLayoutId id="2147483655" r:id="rId6"/>
    <p:sldLayoutId id="2147483674" r:id="rId7"/>
    <p:sldLayoutId id="2147483675" r:id="rId8"/>
    <p:sldLayoutId id="2147483670" r:id="rId9"/>
    <p:sldLayoutId id="2147483671" r:id="rId10"/>
    <p:sldLayoutId id="2147483679" r:id="rId11"/>
    <p:sldLayoutId id="2147483680" r:id="rId12"/>
    <p:sldLayoutId id="2147483672" r:id="rId13"/>
    <p:sldLayoutId id="2147483673" r:id="rId14"/>
    <p:sldLayoutId id="2147483650" r:id="rId15"/>
    <p:sldLayoutId id="2147483667" r:id="rId16"/>
    <p:sldLayoutId id="2147483668" r:id="rId17"/>
    <p:sldLayoutId id="2147483666" r:id="rId18"/>
    <p:sldLayoutId id="2147483664" r:id="rId19"/>
    <p:sldLayoutId id="2147483663" r:id="rId20"/>
    <p:sldLayoutId id="2147483653" r:id="rId21"/>
    <p:sldLayoutId id="2147483652" r:id="rId22"/>
    <p:sldLayoutId id="2147483660" r:id="rId23"/>
    <p:sldLayoutId id="2147483658" r:id="rId24"/>
    <p:sldLayoutId id="2147483665" r:id="rId25"/>
    <p:sldLayoutId id="2147483669" r:id="rId26"/>
    <p:sldLayoutId id="2147483654" r:id="rId27"/>
    <p:sldLayoutId id="2147483656" r:id="rId28"/>
    <p:sldLayoutId id="2147483684" r:id="rId29"/>
  </p:sldLayoutIdLst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239439" indent="-239439"/>
            <a:r>
              <a:rPr lang="en-US" sz="32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I. The Name “Christian” in the New Testament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A.  One who suffers for the name of Christ (1 Pet. 4:14-17).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spcBef>
                <a:spcPts val="0"/>
              </a:spcBef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 Who turns from sin (4:15).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spcBef>
                <a:spcPts val="0"/>
              </a:spcBef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 Has obeyed the gospel (4:17).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30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403225" indent="-403225"/>
            <a:r>
              <a:rPr lang="en-US" sz="34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II. How “Christian” is NOT used in the 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B. Of those who accept part of the gospel, but not all of it.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11263" lvl="2" indent="-450850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	Obedience to Jesus’s commands (Matt. 28:20).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612527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143000" y="1079500"/>
            <a:ext cx="6667500" cy="2730500"/>
          </a:xfrm>
          <a:effectLst/>
        </p:spPr>
        <p:txBody>
          <a:bodyPr anchor="ctr">
            <a:normAutofit/>
          </a:bodyPr>
          <a:lstStyle/>
          <a:p>
            <a:pPr marL="284416" indent="-284416" algn="ctr">
              <a:lnSpc>
                <a:spcPct val="90000"/>
              </a:lnSpc>
            </a:pPr>
            <a:r>
              <a:rPr lang="en-US" sz="5000" b="1" i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 You a Christian?</a:t>
            </a:r>
            <a:endParaRPr lang="en-US" sz="5500" b="1" i="1" spc="-83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A3D4A12-3464-1B40-BAA6-57FE92E2C4D6}"/>
              </a:ext>
            </a:extLst>
          </p:cNvPr>
          <p:cNvSpPr txBox="1">
            <a:spLocks/>
          </p:cNvSpPr>
          <p:nvPr/>
        </p:nvSpPr>
        <p:spPr>
          <a:xfrm>
            <a:off x="609600" y="254000"/>
            <a:ext cx="7315200" cy="1135063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/>
          </a:bodyPr>
          <a:lstStyle>
            <a:lvl1pPr algn="l" defTabSz="761970" rtl="0" eaLnBrk="1" latinLnBrk="0" hangingPunct="1">
              <a:spcBef>
                <a:spcPct val="0"/>
              </a:spcBef>
              <a:buNone/>
              <a:defRPr sz="3333" b="1" kern="1200" cap="all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500" dirty="0"/>
              <a:t>Christians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239439" indent="-239439"/>
            <a:r>
              <a:rPr lang="en-US" sz="32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I. The Name “Christian” in the New Testament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B.	One becomes a Christian (Acts 26:19-29). </a:t>
            </a:r>
          </a:p>
          <a:p>
            <a:pPr marL="1270000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It involves persuasion (Acts 26:28).</a:t>
            </a:r>
          </a:p>
          <a:p>
            <a:pPr marL="1270000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It is not a condition of birth.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70000" lvl="1" indent="-476250">
              <a:spcBef>
                <a:spcPts val="0"/>
              </a:spcBef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Not partial acceptance (Acts 26:29).</a:t>
            </a:r>
          </a:p>
          <a:p>
            <a:pPr marL="806947" lvl="1" indent="-425962">
              <a:spcBef>
                <a:spcPts val="0"/>
              </a:spcBef>
            </a:pPr>
            <a:endParaRPr lang="en-US" sz="32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936778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239439" indent="-239439"/>
            <a:r>
              <a:rPr lang="en-US" sz="32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I. The Name “Christian” in the New Testament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C.	Is a disciple of Christ (Acts 11:19-26).</a:t>
            </a:r>
          </a:p>
          <a:p>
            <a:pPr marL="1270000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It involves turning from sin to the Lord (11:21), and…</a:t>
            </a:r>
          </a:p>
          <a:p>
            <a:pPr marL="1270000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…Continuing with the Lord (11:23).</a:t>
            </a:r>
          </a:p>
          <a:p>
            <a:pPr marL="1270000" lvl="1" indent="-476250">
              <a:spcBef>
                <a:spcPts val="0"/>
              </a:spcBef>
            </a:pPr>
            <a:endParaRPr lang="en-US" sz="3100" b="1" dirty="0">
              <a:solidFill>
                <a:schemeClr val="bg1">
                  <a:lumMod val="50000"/>
                </a:schemeClr>
              </a:solidFill>
            </a:endParaRPr>
          </a:p>
          <a:p>
            <a:pPr marL="806947" lvl="1" indent="-425962">
              <a:spcBef>
                <a:spcPts val="0"/>
              </a:spcBef>
            </a:pPr>
            <a:endParaRPr lang="en-US" sz="32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2644757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239439" indent="-239439"/>
            <a:r>
              <a:rPr lang="en-US" sz="32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I. The Name “Christian” in the New Testament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C.	Is a disciple of Christ (Acts 11:19-26).</a:t>
            </a:r>
          </a:p>
          <a:p>
            <a:pPr marL="1270000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A disciple…</a:t>
            </a:r>
          </a:p>
          <a:p>
            <a:pPr marL="1716088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Bears his cross (Luke 14:26-27).</a:t>
            </a:r>
          </a:p>
          <a:p>
            <a:pPr marL="1716088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Denies himself (Mark 8:34-35).</a:t>
            </a:r>
          </a:p>
          <a:p>
            <a:pPr marL="1270000" lvl="1" indent="-476250">
              <a:spcBef>
                <a:spcPts val="0"/>
              </a:spcBef>
            </a:pPr>
            <a:endParaRPr lang="en-US" sz="3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70000" lvl="1" indent="-476250">
              <a:spcBef>
                <a:spcPts val="0"/>
              </a:spcBef>
            </a:pPr>
            <a:endParaRPr lang="en-US" sz="3100" b="1" dirty="0">
              <a:solidFill>
                <a:schemeClr val="bg1">
                  <a:lumMod val="50000"/>
                </a:schemeClr>
              </a:solidFill>
            </a:endParaRPr>
          </a:p>
          <a:p>
            <a:pPr marL="806947" lvl="1" indent="-425962">
              <a:spcBef>
                <a:spcPts val="0"/>
              </a:spcBef>
            </a:pPr>
            <a:endParaRPr lang="en-US" sz="32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3868280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239439" indent="-239439"/>
            <a:r>
              <a:rPr lang="en-US" sz="32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I. The Name “Christian” in the New Testament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C.	Is a disciple of Christ (Acts 11:19-26).</a:t>
            </a:r>
          </a:p>
          <a:p>
            <a:pPr marL="1270000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4. One becomes a disciple through…</a:t>
            </a:r>
          </a:p>
          <a:p>
            <a:pPr marL="1716088" lvl="1" indent="-476250">
              <a:spcBef>
                <a:spcPts val="0"/>
              </a:spcBef>
            </a:pPr>
            <a:r>
              <a:rPr lang="en-US" sz="3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	Baptism and obedience (Matt. 28:16-20).</a:t>
            </a:r>
          </a:p>
          <a:p>
            <a:pPr marL="1270000" lvl="1" indent="-476250">
              <a:spcBef>
                <a:spcPts val="0"/>
              </a:spcBef>
            </a:pPr>
            <a:endParaRPr lang="en-US" sz="3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70000" lvl="1" indent="-476250">
              <a:spcBef>
                <a:spcPts val="0"/>
              </a:spcBef>
            </a:pPr>
            <a:endParaRPr lang="en-US" sz="3100" b="1" dirty="0">
              <a:solidFill>
                <a:schemeClr val="bg1">
                  <a:lumMod val="50000"/>
                </a:schemeClr>
              </a:solidFill>
            </a:endParaRPr>
          </a:p>
          <a:p>
            <a:pPr marL="806947" lvl="1" indent="-425962">
              <a:spcBef>
                <a:spcPts val="0"/>
              </a:spcBef>
            </a:pPr>
            <a:endParaRPr lang="en-US" sz="32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3845403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403225" indent="-403225"/>
            <a:r>
              <a:rPr lang="en-US" sz="34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II. How “Christian” is NOT used in the 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A. As a category or a genre. It is used of people not things.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11263" lvl="2" indent="-450850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	Properly an adjective used as a noun. Latin ending 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</a:t>
            </a:r>
            <a:r>
              <a:rPr lang="en-US" sz="2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ianus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 Greek 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</a:t>
            </a:r>
            <a:r>
              <a:rPr lang="en-US" sz="2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ianos</a:t>
            </a:r>
            <a:r>
              <a:rPr lang="en-US" sz="2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an equivalent to the possessive.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900727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403225" indent="-403225"/>
            <a:r>
              <a:rPr lang="en-US" sz="34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II. How “Christian” is NOT used in the 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A. As a category or a genre. It is used of people not things.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11263" lvl="2" indent="-450850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	Similar to </a:t>
            </a:r>
            <a:r>
              <a:rPr lang="en-US" sz="28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kuriakos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“LORD’S Supper” (1 Cor. 11:20; “LORD’S Day” Rev. 1:10).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668999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403225" indent="-403225"/>
            <a:r>
              <a:rPr lang="en-US" sz="34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II. How “Christian” is NOT used in the 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A. As a category or a genre. It is used of people not things.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11263" lvl="2" indent="-450850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3. 	Christians are the people who belong to the Lord.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314862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4000"/>
            <a:ext cx="7315200" cy="1135063"/>
          </a:xfrm>
          <a:effectLst/>
        </p:spPr>
        <p:txBody>
          <a:bodyPr>
            <a:normAutofit/>
          </a:bodyPr>
          <a:lstStyle/>
          <a:p>
            <a:pPr algn="l"/>
            <a:r>
              <a:rPr lang="en-US" sz="4500" dirty="0"/>
              <a:t>Christians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079500"/>
            <a:ext cx="7696200" cy="2768600"/>
          </a:xfrm>
          <a:effectLst/>
        </p:spPr>
        <p:txBody>
          <a:bodyPr anchor="t">
            <a:noAutofit/>
          </a:bodyPr>
          <a:lstStyle/>
          <a:p>
            <a:pPr marL="403225" indent="-403225"/>
            <a:r>
              <a:rPr lang="en-US" sz="3400" b="1" spc="-83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II. How “Christian” is NOT used in the NT</a:t>
            </a:r>
          </a:p>
          <a:p>
            <a:pPr marL="806947" lvl="1" indent="-425962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B. Of those who accept part of the gospel, but not all of it.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211263" lvl="2" indent="-450850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	“Altogether” (Acts 26:29).</a:t>
            </a:r>
          </a:p>
          <a:p>
            <a:pPr marL="1211263" lvl="2" indent="-450850">
              <a:spcBef>
                <a:spcPts val="0"/>
              </a:spcBef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Turning from sin to the Lord (Acts 11:21).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86879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TS10167455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6B60BB-1C1D-49F1-9AC2-7D0007CDDE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TS101674558</Template>
  <TotalTime>0</TotalTime>
  <Words>496</Words>
  <Application>Microsoft Macintosh PowerPoint</Application>
  <PresentationFormat>On-screen Show (16:10)</PresentationFormat>
  <Paragraphs>66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TS101674558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2020-07-01T02:54:19Z</dcterms:created>
  <dcterms:modified xsi:type="dcterms:W3CDTF">2020-07-06T21:47:22Z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TC016745589991</vt:lpwstr>
  </property>
</Properties>
</file>