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9" r:id="rId3"/>
    <p:sldId id="260" r:id="rId4"/>
    <p:sldId id="261" r:id="rId5"/>
    <p:sldId id="262" r:id="rId6"/>
    <p:sldId id="263" r:id="rId7"/>
    <p:sldId id="265" r:id="rId8"/>
    <p:sldId id="266" r:id="rId9"/>
    <p:sldId id="267" r:id="rId10"/>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508"/>
    <p:restoredTop sz="94697"/>
  </p:normalViewPr>
  <p:slideViewPr>
    <p:cSldViewPr snapToGrid="0" snapToObjects="1">
      <p:cViewPr varScale="1">
        <p:scale>
          <a:sx n="96" d="100"/>
          <a:sy n="96" d="100"/>
        </p:scale>
        <p:origin x="120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E98F70-9E9B-CD4D-983F-18DB6AB60F3E}" type="datetimeFigureOut">
              <a:rPr lang="en-US" smtClean="0"/>
              <a:t>8/5/20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BFBBD8-2358-654D-80BA-61D88B960761}" type="slidenum">
              <a:rPr lang="en-US" smtClean="0"/>
              <a:t>‹#›</a:t>
            </a:fld>
            <a:endParaRPr lang="en-US"/>
          </a:p>
        </p:txBody>
      </p:sp>
    </p:spTree>
    <p:extLst>
      <p:ext uri="{BB962C8B-B14F-4D97-AF65-F5344CB8AC3E}">
        <p14:creationId xmlns:p14="http://schemas.microsoft.com/office/powerpoint/2010/main" val="1829388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E98F70-9E9B-CD4D-983F-18DB6AB60F3E}" type="datetimeFigureOut">
              <a:rPr lang="en-US" smtClean="0"/>
              <a:t>8/5/20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BFBBD8-2358-654D-80BA-61D88B960761}" type="slidenum">
              <a:rPr lang="en-US" smtClean="0"/>
              <a:t>‹#›</a:t>
            </a:fld>
            <a:endParaRPr lang="en-US"/>
          </a:p>
        </p:txBody>
      </p:sp>
    </p:spTree>
    <p:extLst>
      <p:ext uri="{BB962C8B-B14F-4D97-AF65-F5344CB8AC3E}">
        <p14:creationId xmlns:p14="http://schemas.microsoft.com/office/powerpoint/2010/main" val="3452580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E98F70-9E9B-CD4D-983F-18DB6AB60F3E}" type="datetimeFigureOut">
              <a:rPr lang="en-US" smtClean="0"/>
              <a:t>8/5/20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BFBBD8-2358-654D-80BA-61D88B960761}" type="slidenum">
              <a:rPr lang="en-US" smtClean="0"/>
              <a:t>‹#›</a:t>
            </a:fld>
            <a:endParaRPr lang="en-US"/>
          </a:p>
        </p:txBody>
      </p:sp>
    </p:spTree>
    <p:extLst>
      <p:ext uri="{BB962C8B-B14F-4D97-AF65-F5344CB8AC3E}">
        <p14:creationId xmlns:p14="http://schemas.microsoft.com/office/powerpoint/2010/main" val="1240290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b="1">
                <a:latin typeface="+mn-lt"/>
              </a:defRPr>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sz="4000" b="1"/>
            </a:lvl1pPr>
            <a:lvl2pPr>
              <a:defRPr sz="3600" b="1"/>
            </a:lvl2pPr>
            <a:lvl3pPr>
              <a:defRPr sz="2800" b="1"/>
            </a:lvl3pPr>
            <a:lvl4pPr>
              <a:defRPr sz="2400" b="1"/>
            </a:lvl4pPr>
            <a:lvl5pPr>
              <a:defRPr sz="24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EE98F70-9E9B-CD4D-983F-18DB6AB60F3E}" type="datetimeFigureOut">
              <a:rPr lang="en-US" smtClean="0"/>
              <a:t>8/5/20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BFBBD8-2358-654D-80BA-61D88B960761}" type="slidenum">
              <a:rPr lang="en-US" smtClean="0"/>
              <a:t>‹#›</a:t>
            </a:fld>
            <a:endParaRPr lang="en-US"/>
          </a:p>
        </p:txBody>
      </p:sp>
    </p:spTree>
    <p:extLst>
      <p:ext uri="{BB962C8B-B14F-4D97-AF65-F5344CB8AC3E}">
        <p14:creationId xmlns:p14="http://schemas.microsoft.com/office/powerpoint/2010/main" val="3192138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424782"/>
            <a:ext cx="7886700" cy="2377281"/>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824553"/>
            <a:ext cx="7886700" cy="1250156"/>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E98F70-9E9B-CD4D-983F-18DB6AB60F3E}" type="datetimeFigureOut">
              <a:rPr lang="en-US" smtClean="0"/>
              <a:t>8/5/20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BFBBD8-2358-654D-80BA-61D88B960761}" type="slidenum">
              <a:rPr lang="en-US" smtClean="0"/>
              <a:t>‹#›</a:t>
            </a:fld>
            <a:endParaRPr lang="en-US"/>
          </a:p>
        </p:txBody>
      </p:sp>
    </p:spTree>
    <p:extLst>
      <p:ext uri="{BB962C8B-B14F-4D97-AF65-F5344CB8AC3E}">
        <p14:creationId xmlns:p14="http://schemas.microsoft.com/office/powerpoint/2010/main" val="2516061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E98F70-9E9B-CD4D-983F-18DB6AB60F3E}" type="datetimeFigureOut">
              <a:rPr lang="en-US" smtClean="0"/>
              <a:t>8/5/20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BFBBD8-2358-654D-80BA-61D88B960761}" type="slidenum">
              <a:rPr lang="en-US" smtClean="0"/>
              <a:t>‹#›</a:t>
            </a:fld>
            <a:endParaRPr lang="en-US"/>
          </a:p>
        </p:txBody>
      </p:sp>
    </p:spTree>
    <p:extLst>
      <p:ext uri="{BB962C8B-B14F-4D97-AF65-F5344CB8AC3E}">
        <p14:creationId xmlns:p14="http://schemas.microsoft.com/office/powerpoint/2010/main" val="3483718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E98F70-9E9B-CD4D-983F-18DB6AB60F3E}" type="datetimeFigureOut">
              <a:rPr lang="en-US" smtClean="0"/>
              <a:t>8/5/20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BFBBD8-2358-654D-80BA-61D88B960761}" type="slidenum">
              <a:rPr lang="en-US" smtClean="0"/>
              <a:t>‹#›</a:t>
            </a:fld>
            <a:endParaRPr lang="en-US"/>
          </a:p>
        </p:txBody>
      </p:sp>
    </p:spTree>
    <p:extLst>
      <p:ext uri="{BB962C8B-B14F-4D97-AF65-F5344CB8AC3E}">
        <p14:creationId xmlns:p14="http://schemas.microsoft.com/office/powerpoint/2010/main" val="3497224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E98F70-9E9B-CD4D-983F-18DB6AB60F3E}" type="datetimeFigureOut">
              <a:rPr lang="en-US" smtClean="0"/>
              <a:t>8/5/20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BFBBD8-2358-654D-80BA-61D88B960761}" type="slidenum">
              <a:rPr lang="en-US" smtClean="0"/>
              <a:t>‹#›</a:t>
            </a:fld>
            <a:endParaRPr lang="en-US"/>
          </a:p>
        </p:txBody>
      </p:sp>
    </p:spTree>
    <p:extLst>
      <p:ext uri="{BB962C8B-B14F-4D97-AF65-F5344CB8AC3E}">
        <p14:creationId xmlns:p14="http://schemas.microsoft.com/office/powerpoint/2010/main" val="3342598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E98F70-9E9B-CD4D-983F-18DB6AB60F3E}" type="datetimeFigureOut">
              <a:rPr lang="en-US" smtClean="0"/>
              <a:t>8/5/20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BFBBD8-2358-654D-80BA-61D88B960761}" type="slidenum">
              <a:rPr lang="en-US" smtClean="0"/>
              <a:t>‹#›</a:t>
            </a:fld>
            <a:endParaRPr lang="en-US"/>
          </a:p>
        </p:txBody>
      </p:sp>
    </p:spTree>
    <p:extLst>
      <p:ext uri="{BB962C8B-B14F-4D97-AF65-F5344CB8AC3E}">
        <p14:creationId xmlns:p14="http://schemas.microsoft.com/office/powerpoint/2010/main" val="987135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EE98F70-9E9B-CD4D-983F-18DB6AB60F3E}" type="datetimeFigureOut">
              <a:rPr lang="en-US" smtClean="0"/>
              <a:t>8/5/20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BFBBD8-2358-654D-80BA-61D88B960761}" type="slidenum">
              <a:rPr lang="en-US" smtClean="0"/>
              <a:t>‹#›</a:t>
            </a:fld>
            <a:endParaRPr lang="en-US"/>
          </a:p>
        </p:txBody>
      </p:sp>
    </p:spTree>
    <p:extLst>
      <p:ext uri="{BB962C8B-B14F-4D97-AF65-F5344CB8AC3E}">
        <p14:creationId xmlns:p14="http://schemas.microsoft.com/office/powerpoint/2010/main" val="501758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EE98F70-9E9B-CD4D-983F-18DB6AB60F3E}" type="datetimeFigureOut">
              <a:rPr lang="en-US" smtClean="0"/>
              <a:t>8/5/20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BFBBD8-2358-654D-80BA-61D88B960761}" type="slidenum">
              <a:rPr lang="en-US" smtClean="0"/>
              <a:t>‹#›</a:t>
            </a:fld>
            <a:endParaRPr lang="en-US"/>
          </a:p>
        </p:txBody>
      </p:sp>
    </p:spTree>
    <p:extLst>
      <p:ext uri="{BB962C8B-B14F-4D97-AF65-F5344CB8AC3E}">
        <p14:creationId xmlns:p14="http://schemas.microsoft.com/office/powerpoint/2010/main" val="1763770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04271"/>
            <a:ext cx="7886700" cy="110463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521354"/>
            <a:ext cx="7886700" cy="362611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a:solidFill>
                  <a:schemeClr val="tx1">
                    <a:tint val="75000"/>
                  </a:schemeClr>
                </a:solidFill>
              </a:defRPr>
            </a:lvl1pPr>
          </a:lstStyle>
          <a:p>
            <a:fld id="{CEE98F70-9E9B-CD4D-983F-18DB6AB60F3E}" type="datetimeFigureOut">
              <a:rPr lang="en-US" smtClean="0"/>
              <a:t>8/5/20</a:t>
            </a:fld>
            <a:endParaRPr lang="en-US"/>
          </a:p>
        </p:txBody>
      </p:sp>
      <p:sp>
        <p:nvSpPr>
          <p:cNvPr id="5" name="Footer Placeholder 4"/>
          <p:cNvSpPr>
            <a:spLocks noGrp="1"/>
          </p:cNvSpPr>
          <p:nvPr>
            <p:ph type="ftr" sz="quarter" idx="3"/>
          </p:nvPr>
        </p:nvSpPr>
        <p:spPr>
          <a:xfrm>
            <a:off x="3028950" y="5296959"/>
            <a:ext cx="3086100" cy="30427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a:solidFill>
                  <a:schemeClr val="tx1">
                    <a:tint val="75000"/>
                  </a:schemeClr>
                </a:solidFill>
              </a:defRPr>
            </a:lvl1pPr>
          </a:lstStyle>
          <a:p>
            <a:fld id="{14BFBBD8-2358-654D-80BA-61D88B960761}" type="slidenum">
              <a:rPr lang="en-US" smtClean="0"/>
              <a:t>‹#›</a:t>
            </a:fld>
            <a:endParaRPr lang="en-US"/>
          </a:p>
        </p:txBody>
      </p:sp>
    </p:spTree>
    <p:extLst>
      <p:ext uri="{BB962C8B-B14F-4D97-AF65-F5344CB8AC3E}">
        <p14:creationId xmlns:p14="http://schemas.microsoft.com/office/powerpoint/2010/main" val="30374895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C4BB07D-DF5D-6440-8EDD-B574D306067F}"/>
              </a:ext>
            </a:extLst>
          </p:cNvPr>
          <p:cNvPicPr>
            <a:picLocks noChangeAspect="1"/>
          </p:cNvPicPr>
          <p:nvPr/>
        </p:nvPicPr>
        <p:blipFill rotWithShape="1">
          <a:blip r:embed="rId2"/>
          <a:srcRect t="24199" r="-1" b="781"/>
          <a:stretch/>
        </p:blipFill>
        <p:spPr>
          <a:xfrm>
            <a:off x="-1" y="0"/>
            <a:ext cx="9141714" cy="5715000"/>
          </a:xfrm>
          <a:prstGeom prst="rect">
            <a:avLst/>
          </a:prstGeom>
        </p:spPr>
      </p:pic>
      <p:pic>
        <p:nvPicPr>
          <p:cNvPr id="5" name="Picture 4">
            <a:extLst>
              <a:ext uri="{FF2B5EF4-FFF2-40B4-BE49-F238E27FC236}">
                <a16:creationId xmlns:a16="http://schemas.microsoft.com/office/drawing/2014/main" id="{1BAF075A-8E73-2A47-B1CD-481A285EA227}"/>
              </a:ext>
            </a:extLst>
          </p:cNvPr>
          <p:cNvPicPr>
            <a:picLocks noChangeAspect="1"/>
          </p:cNvPicPr>
          <p:nvPr/>
        </p:nvPicPr>
        <p:blipFill>
          <a:blip r:embed="rId3">
            <a:alphaModFix amt="62000"/>
          </a:blip>
          <a:stretch>
            <a:fillRect/>
          </a:stretch>
        </p:blipFill>
        <p:spPr>
          <a:xfrm>
            <a:off x="0" y="3995674"/>
            <a:ext cx="9144000" cy="1739900"/>
          </a:xfrm>
          <a:prstGeom prst="rect">
            <a:avLst/>
          </a:prstGeom>
        </p:spPr>
      </p:pic>
      <p:pic>
        <p:nvPicPr>
          <p:cNvPr id="6" name="Picture 5">
            <a:extLst>
              <a:ext uri="{FF2B5EF4-FFF2-40B4-BE49-F238E27FC236}">
                <a16:creationId xmlns:a16="http://schemas.microsoft.com/office/drawing/2014/main" id="{0929EEA6-36B0-5047-8F3C-93F30468A629}"/>
              </a:ext>
            </a:extLst>
          </p:cNvPr>
          <p:cNvPicPr>
            <a:picLocks noChangeAspect="1"/>
          </p:cNvPicPr>
          <p:nvPr/>
        </p:nvPicPr>
        <p:blipFill>
          <a:blip r:embed="rId3">
            <a:alphaModFix amt="62000"/>
          </a:blip>
          <a:stretch>
            <a:fillRect/>
          </a:stretch>
        </p:blipFill>
        <p:spPr>
          <a:xfrm flipV="1">
            <a:off x="-2288" y="-1"/>
            <a:ext cx="9144000" cy="1957388"/>
          </a:xfrm>
          <a:prstGeom prst="rect">
            <a:avLst/>
          </a:prstGeom>
        </p:spPr>
      </p:pic>
      <p:sp>
        <p:nvSpPr>
          <p:cNvPr id="7" name="Rectangle 6">
            <a:extLst>
              <a:ext uri="{FF2B5EF4-FFF2-40B4-BE49-F238E27FC236}">
                <a16:creationId xmlns:a16="http://schemas.microsoft.com/office/drawing/2014/main" id="{9BAC77E7-FDDC-FB49-A729-5A33752C396F}"/>
              </a:ext>
            </a:extLst>
          </p:cNvPr>
          <p:cNvSpPr/>
          <p:nvPr/>
        </p:nvSpPr>
        <p:spPr>
          <a:xfrm>
            <a:off x="0" y="0"/>
            <a:ext cx="9141712" cy="1543050"/>
          </a:xfrm>
          <a:prstGeom prst="rect">
            <a:avLst/>
          </a:prstGeom>
          <a:solidFill>
            <a:schemeClr val="accent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E286D9-E5FF-F64D-BAFF-FCF3B9ECF04D}"/>
              </a:ext>
            </a:extLst>
          </p:cNvPr>
          <p:cNvSpPr>
            <a:spLocks noGrp="1"/>
          </p:cNvSpPr>
          <p:nvPr>
            <p:ph type="title"/>
          </p:nvPr>
        </p:nvSpPr>
        <p:spPr/>
        <p:txBody>
          <a:bodyPr>
            <a:noAutofit/>
          </a:bodyPr>
          <a:lstStyle/>
          <a:p>
            <a:pPr algn="ctr"/>
            <a:r>
              <a:rPr lang="en-US" i="1" dirty="0">
                <a:solidFill>
                  <a:schemeClr val="bg1"/>
                </a:solidFill>
              </a:rPr>
              <a:t>How Do We Know That Others Love Us? </a:t>
            </a:r>
          </a:p>
        </p:txBody>
      </p:sp>
      <p:sp>
        <p:nvSpPr>
          <p:cNvPr id="3" name="Content Placeholder 2">
            <a:extLst>
              <a:ext uri="{FF2B5EF4-FFF2-40B4-BE49-F238E27FC236}">
                <a16:creationId xmlns:a16="http://schemas.microsoft.com/office/drawing/2014/main" id="{A7E25285-D62B-A24F-A3B0-2756A0F87B41}"/>
              </a:ext>
            </a:extLst>
          </p:cNvPr>
          <p:cNvSpPr>
            <a:spLocks noGrp="1"/>
          </p:cNvSpPr>
          <p:nvPr>
            <p:ph idx="1"/>
          </p:nvPr>
        </p:nvSpPr>
        <p:spPr>
          <a:xfrm>
            <a:off x="628650" y="1713178"/>
            <a:ext cx="7886700" cy="3434291"/>
          </a:xfrm>
        </p:spPr>
        <p:txBody>
          <a:bodyPr>
            <a:normAutofit/>
          </a:bodyPr>
          <a:lstStyle/>
          <a:p>
            <a:pPr marL="0" indent="0" algn="ctr">
              <a:buNone/>
            </a:pPr>
            <a:r>
              <a:rPr lang="en-US" sz="3600" dirty="0">
                <a:solidFill>
                  <a:schemeClr val="accent2">
                    <a:lumMod val="50000"/>
                  </a:schemeClr>
                </a:solidFill>
              </a:rPr>
              <a:t>When They Take Away All Our Problems?</a:t>
            </a:r>
          </a:p>
          <a:p>
            <a:pPr marL="0" indent="0" algn="ctr">
              <a:buNone/>
            </a:pPr>
            <a:r>
              <a:rPr lang="en-US" sz="3600" dirty="0">
                <a:solidFill>
                  <a:schemeClr val="accent2">
                    <a:lumMod val="50000"/>
                  </a:schemeClr>
                </a:solidFill>
              </a:rPr>
              <a:t>When They Prevent Us from Suffering Any Pain?</a:t>
            </a:r>
          </a:p>
          <a:p>
            <a:pPr marL="0" indent="0" algn="ctr">
              <a:buNone/>
            </a:pPr>
            <a:r>
              <a:rPr lang="en-US" sz="3600" dirty="0">
                <a:solidFill>
                  <a:schemeClr val="accent2">
                    <a:lumMod val="50000"/>
                  </a:schemeClr>
                </a:solidFill>
              </a:rPr>
              <a:t>No—We Would Find Someone Like That Too Controlling!</a:t>
            </a:r>
          </a:p>
        </p:txBody>
      </p:sp>
    </p:spTree>
    <p:extLst>
      <p:ext uri="{BB962C8B-B14F-4D97-AF65-F5344CB8AC3E}">
        <p14:creationId xmlns:p14="http://schemas.microsoft.com/office/powerpoint/2010/main" val="325837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C4BB07D-DF5D-6440-8EDD-B574D306067F}"/>
              </a:ext>
            </a:extLst>
          </p:cNvPr>
          <p:cNvPicPr>
            <a:picLocks noChangeAspect="1"/>
          </p:cNvPicPr>
          <p:nvPr/>
        </p:nvPicPr>
        <p:blipFill rotWithShape="1">
          <a:blip r:embed="rId2"/>
          <a:srcRect t="24199" r="-1" b="781"/>
          <a:stretch/>
        </p:blipFill>
        <p:spPr>
          <a:xfrm>
            <a:off x="-1" y="0"/>
            <a:ext cx="9141714" cy="5715000"/>
          </a:xfrm>
          <a:prstGeom prst="rect">
            <a:avLst/>
          </a:prstGeom>
        </p:spPr>
      </p:pic>
      <p:pic>
        <p:nvPicPr>
          <p:cNvPr id="5" name="Picture 4">
            <a:extLst>
              <a:ext uri="{FF2B5EF4-FFF2-40B4-BE49-F238E27FC236}">
                <a16:creationId xmlns:a16="http://schemas.microsoft.com/office/drawing/2014/main" id="{1BAF075A-8E73-2A47-B1CD-481A285EA227}"/>
              </a:ext>
            </a:extLst>
          </p:cNvPr>
          <p:cNvPicPr>
            <a:picLocks noChangeAspect="1"/>
          </p:cNvPicPr>
          <p:nvPr/>
        </p:nvPicPr>
        <p:blipFill>
          <a:blip r:embed="rId3">
            <a:alphaModFix amt="62000"/>
          </a:blip>
          <a:stretch>
            <a:fillRect/>
          </a:stretch>
        </p:blipFill>
        <p:spPr>
          <a:xfrm>
            <a:off x="0" y="3995674"/>
            <a:ext cx="9144000" cy="1739900"/>
          </a:xfrm>
          <a:prstGeom prst="rect">
            <a:avLst/>
          </a:prstGeom>
        </p:spPr>
      </p:pic>
      <p:pic>
        <p:nvPicPr>
          <p:cNvPr id="6" name="Picture 5">
            <a:extLst>
              <a:ext uri="{FF2B5EF4-FFF2-40B4-BE49-F238E27FC236}">
                <a16:creationId xmlns:a16="http://schemas.microsoft.com/office/drawing/2014/main" id="{0929EEA6-36B0-5047-8F3C-93F30468A629}"/>
              </a:ext>
            </a:extLst>
          </p:cNvPr>
          <p:cNvPicPr>
            <a:picLocks noChangeAspect="1"/>
          </p:cNvPicPr>
          <p:nvPr/>
        </p:nvPicPr>
        <p:blipFill>
          <a:blip r:embed="rId3">
            <a:alphaModFix amt="62000"/>
          </a:blip>
          <a:stretch>
            <a:fillRect/>
          </a:stretch>
        </p:blipFill>
        <p:spPr>
          <a:xfrm flipV="1">
            <a:off x="-2288" y="-1"/>
            <a:ext cx="9144000" cy="1957388"/>
          </a:xfrm>
          <a:prstGeom prst="rect">
            <a:avLst/>
          </a:prstGeom>
        </p:spPr>
      </p:pic>
      <p:sp>
        <p:nvSpPr>
          <p:cNvPr id="7" name="Rectangle 6">
            <a:extLst>
              <a:ext uri="{FF2B5EF4-FFF2-40B4-BE49-F238E27FC236}">
                <a16:creationId xmlns:a16="http://schemas.microsoft.com/office/drawing/2014/main" id="{C0A533A6-F075-F544-BD6D-43C734C9333B}"/>
              </a:ext>
            </a:extLst>
          </p:cNvPr>
          <p:cNvSpPr/>
          <p:nvPr/>
        </p:nvSpPr>
        <p:spPr>
          <a:xfrm>
            <a:off x="0" y="0"/>
            <a:ext cx="9141712" cy="1543050"/>
          </a:xfrm>
          <a:prstGeom prst="rect">
            <a:avLst/>
          </a:prstGeom>
          <a:solidFill>
            <a:schemeClr val="accent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E286D9-E5FF-F64D-BAFF-FCF3B9ECF04D}"/>
              </a:ext>
            </a:extLst>
          </p:cNvPr>
          <p:cNvSpPr>
            <a:spLocks noGrp="1"/>
          </p:cNvSpPr>
          <p:nvPr>
            <p:ph type="title"/>
          </p:nvPr>
        </p:nvSpPr>
        <p:spPr/>
        <p:txBody>
          <a:bodyPr>
            <a:noAutofit/>
          </a:bodyPr>
          <a:lstStyle/>
          <a:p>
            <a:pPr algn="ctr"/>
            <a:r>
              <a:rPr lang="en-US" i="1" dirty="0">
                <a:solidFill>
                  <a:schemeClr val="bg1"/>
                </a:solidFill>
              </a:rPr>
              <a:t>How Do We Know That Others Love Us? </a:t>
            </a:r>
          </a:p>
        </p:txBody>
      </p:sp>
      <p:sp>
        <p:nvSpPr>
          <p:cNvPr id="3" name="Content Placeholder 2">
            <a:extLst>
              <a:ext uri="{FF2B5EF4-FFF2-40B4-BE49-F238E27FC236}">
                <a16:creationId xmlns:a16="http://schemas.microsoft.com/office/drawing/2014/main" id="{A7E25285-D62B-A24F-A3B0-2756A0F87B41}"/>
              </a:ext>
            </a:extLst>
          </p:cNvPr>
          <p:cNvSpPr>
            <a:spLocks noGrp="1"/>
          </p:cNvSpPr>
          <p:nvPr>
            <p:ph idx="1"/>
          </p:nvPr>
        </p:nvSpPr>
        <p:spPr>
          <a:xfrm>
            <a:off x="628650" y="1713178"/>
            <a:ext cx="7886700" cy="3816085"/>
          </a:xfrm>
        </p:spPr>
        <p:txBody>
          <a:bodyPr>
            <a:normAutofit/>
          </a:bodyPr>
          <a:lstStyle/>
          <a:p>
            <a:pPr marL="0" indent="0" algn="ctr">
              <a:buNone/>
            </a:pPr>
            <a:r>
              <a:rPr lang="en-US" sz="3600" dirty="0">
                <a:solidFill>
                  <a:schemeClr val="accent2">
                    <a:lumMod val="50000"/>
                  </a:schemeClr>
                </a:solidFill>
              </a:rPr>
              <a:t>We Gauge Love by Their Interest in Us </a:t>
            </a:r>
          </a:p>
          <a:p>
            <a:pPr marL="0" indent="0" algn="ctr">
              <a:buNone/>
            </a:pPr>
            <a:r>
              <a:rPr lang="en-US" sz="3600" dirty="0">
                <a:solidFill>
                  <a:schemeClr val="accent2">
                    <a:lumMod val="50000"/>
                  </a:schemeClr>
                </a:solidFill>
              </a:rPr>
              <a:t>By How They Listen to Us</a:t>
            </a:r>
          </a:p>
          <a:p>
            <a:pPr marL="0" indent="0" algn="ctr">
              <a:buNone/>
            </a:pPr>
            <a:r>
              <a:rPr lang="en-US" sz="3600" dirty="0">
                <a:solidFill>
                  <a:schemeClr val="accent2">
                    <a:lumMod val="50000"/>
                  </a:schemeClr>
                </a:solidFill>
              </a:rPr>
              <a:t>Their Time Spent with Us</a:t>
            </a:r>
          </a:p>
          <a:p>
            <a:pPr marL="0" indent="0" algn="ctr">
              <a:buNone/>
            </a:pPr>
            <a:r>
              <a:rPr lang="en-US" sz="3600" dirty="0">
                <a:solidFill>
                  <a:schemeClr val="accent2">
                    <a:lumMod val="50000"/>
                  </a:schemeClr>
                </a:solidFill>
              </a:rPr>
              <a:t>By Being with Us through Our Troubles</a:t>
            </a:r>
          </a:p>
          <a:p>
            <a:pPr marL="0" indent="0" algn="ctr">
              <a:buNone/>
            </a:pPr>
            <a:r>
              <a:rPr lang="en-US" sz="3600" dirty="0">
                <a:solidFill>
                  <a:schemeClr val="accent2">
                    <a:lumMod val="50000"/>
                  </a:schemeClr>
                </a:solidFill>
              </a:rPr>
              <a:t>By Their Willingness to Be Associated with Us  </a:t>
            </a:r>
          </a:p>
        </p:txBody>
      </p:sp>
    </p:spTree>
    <p:extLst>
      <p:ext uri="{BB962C8B-B14F-4D97-AF65-F5344CB8AC3E}">
        <p14:creationId xmlns:p14="http://schemas.microsoft.com/office/powerpoint/2010/main" val="3066668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C4BB07D-DF5D-6440-8EDD-B574D306067F}"/>
              </a:ext>
            </a:extLst>
          </p:cNvPr>
          <p:cNvPicPr>
            <a:picLocks noChangeAspect="1"/>
          </p:cNvPicPr>
          <p:nvPr/>
        </p:nvPicPr>
        <p:blipFill rotWithShape="1">
          <a:blip r:embed="rId2"/>
          <a:srcRect t="24199" r="-1" b="781"/>
          <a:stretch/>
        </p:blipFill>
        <p:spPr>
          <a:xfrm>
            <a:off x="-1" y="0"/>
            <a:ext cx="9141714" cy="5715000"/>
          </a:xfrm>
          <a:prstGeom prst="rect">
            <a:avLst/>
          </a:prstGeom>
        </p:spPr>
      </p:pic>
      <p:pic>
        <p:nvPicPr>
          <p:cNvPr id="5" name="Picture 4">
            <a:extLst>
              <a:ext uri="{FF2B5EF4-FFF2-40B4-BE49-F238E27FC236}">
                <a16:creationId xmlns:a16="http://schemas.microsoft.com/office/drawing/2014/main" id="{1BAF075A-8E73-2A47-B1CD-481A285EA227}"/>
              </a:ext>
            </a:extLst>
          </p:cNvPr>
          <p:cNvPicPr>
            <a:picLocks noChangeAspect="1"/>
          </p:cNvPicPr>
          <p:nvPr/>
        </p:nvPicPr>
        <p:blipFill>
          <a:blip r:embed="rId3">
            <a:alphaModFix amt="62000"/>
          </a:blip>
          <a:stretch>
            <a:fillRect/>
          </a:stretch>
        </p:blipFill>
        <p:spPr>
          <a:xfrm>
            <a:off x="0" y="3995674"/>
            <a:ext cx="9144000" cy="1739900"/>
          </a:xfrm>
          <a:prstGeom prst="rect">
            <a:avLst/>
          </a:prstGeom>
        </p:spPr>
      </p:pic>
      <p:pic>
        <p:nvPicPr>
          <p:cNvPr id="6" name="Picture 5">
            <a:extLst>
              <a:ext uri="{FF2B5EF4-FFF2-40B4-BE49-F238E27FC236}">
                <a16:creationId xmlns:a16="http://schemas.microsoft.com/office/drawing/2014/main" id="{0929EEA6-36B0-5047-8F3C-93F30468A629}"/>
              </a:ext>
            </a:extLst>
          </p:cNvPr>
          <p:cNvPicPr>
            <a:picLocks noChangeAspect="1"/>
          </p:cNvPicPr>
          <p:nvPr/>
        </p:nvPicPr>
        <p:blipFill>
          <a:blip r:embed="rId3">
            <a:alphaModFix amt="62000"/>
          </a:blip>
          <a:stretch>
            <a:fillRect/>
          </a:stretch>
        </p:blipFill>
        <p:spPr>
          <a:xfrm flipV="1">
            <a:off x="-2288" y="-1"/>
            <a:ext cx="9144000" cy="1957388"/>
          </a:xfrm>
          <a:prstGeom prst="rect">
            <a:avLst/>
          </a:prstGeom>
        </p:spPr>
      </p:pic>
      <p:sp>
        <p:nvSpPr>
          <p:cNvPr id="7" name="Rectangle 6">
            <a:extLst>
              <a:ext uri="{FF2B5EF4-FFF2-40B4-BE49-F238E27FC236}">
                <a16:creationId xmlns:a16="http://schemas.microsoft.com/office/drawing/2014/main" id="{F1C5C253-B682-7E4D-994B-550AE99E0E59}"/>
              </a:ext>
            </a:extLst>
          </p:cNvPr>
          <p:cNvSpPr/>
          <p:nvPr/>
        </p:nvSpPr>
        <p:spPr>
          <a:xfrm>
            <a:off x="0" y="0"/>
            <a:ext cx="9141712" cy="1543050"/>
          </a:xfrm>
          <a:prstGeom prst="rect">
            <a:avLst/>
          </a:prstGeom>
          <a:solidFill>
            <a:schemeClr val="accent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E286D9-E5FF-F64D-BAFF-FCF3B9ECF04D}"/>
              </a:ext>
            </a:extLst>
          </p:cNvPr>
          <p:cNvSpPr>
            <a:spLocks noGrp="1"/>
          </p:cNvSpPr>
          <p:nvPr>
            <p:ph type="title"/>
          </p:nvPr>
        </p:nvSpPr>
        <p:spPr/>
        <p:txBody>
          <a:bodyPr>
            <a:noAutofit/>
          </a:bodyPr>
          <a:lstStyle/>
          <a:p>
            <a:pPr algn="ctr"/>
            <a:r>
              <a:rPr lang="en-US" i="1" dirty="0">
                <a:solidFill>
                  <a:schemeClr val="bg1"/>
                </a:solidFill>
              </a:rPr>
              <a:t>How Do We Know That God Loves Us? </a:t>
            </a:r>
          </a:p>
        </p:txBody>
      </p:sp>
      <p:sp>
        <p:nvSpPr>
          <p:cNvPr id="3" name="Content Placeholder 2">
            <a:extLst>
              <a:ext uri="{FF2B5EF4-FFF2-40B4-BE49-F238E27FC236}">
                <a16:creationId xmlns:a16="http://schemas.microsoft.com/office/drawing/2014/main" id="{A7E25285-D62B-A24F-A3B0-2756A0F87B41}"/>
              </a:ext>
            </a:extLst>
          </p:cNvPr>
          <p:cNvSpPr>
            <a:spLocks noGrp="1"/>
          </p:cNvSpPr>
          <p:nvPr>
            <p:ph idx="1"/>
          </p:nvPr>
        </p:nvSpPr>
        <p:spPr>
          <a:xfrm>
            <a:off x="628650" y="1713178"/>
            <a:ext cx="7886700" cy="3434291"/>
          </a:xfrm>
        </p:spPr>
        <p:txBody>
          <a:bodyPr>
            <a:normAutofit/>
          </a:bodyPr>
          <a:lstStyle/>
          <a:p>
            <a:pPr marL="0" indent="0" algn="ctr">
              <a:buNone/>
            </a:pPr>
            <a:r>
              <a:rPr lang="en-US" sz="3600" dirty="0">
                <a:solidFill>
                  <a:schemeClr val="accent2">
                    <a:lumMod val="50000"/>
                  </a:schemeClr>
                </a:solidFill>
              </a:rPr>
              <a:t>Do We Apply the Same Standards?</a:t>
            </a:r>
          </a:p>
          <a:p>
            <a:pPr marL="0" indent="0" algn="ctr">
              <a:buNone/>
            </a:pPr>
            <a:r>
              <a:rPr lang="en-US" sz="3600" dirty="0">
                <a:solidFill>
                  <a:schemeClr val="accent2">
                    <a:lumMod val="50000"/>
                  </a:schemeClr>
                </a:solidFill>
              </a:rPr>
              <a:t>Human and Divine Love and Power are Not the Same—but Do We Expect Him to Take Away All Pain and Suffering?</a:t>
            </a:r>
          </a:p>
          <a:p>
            <a:pPr marL="0" indent="0" algn="ctr">
              <a:buNone/>
            </a:pPr>
            <a:r>
              <a:rPr lang="en-US" sz="3600" dirty="0">
                <a:solidFill>
                  <a:schemeClr val="accent2">
                    <a:lumMod val="50000"/>
                  </a:schemeClr>
                </a:solidFill>
              </a:rPr>
              <a:t>In This Life We Can Never Expect to Be Free of Trouble.</a:t>
            </a:r>
          </a:p>
        </p:txBody>
      </p:sp>
    </p:spTree>
    <p:extLst>
      <p:ext uri="{BB962C8B-B14F-4D97-AF65-F5344CB8AC3E}">
        <p14:creationId xmlns:p14="http://schemas.microsoft.com/office/powerpoint/2010/main" val="167593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C4BB07D-DF5D-6440-8EDD-B574D306067F}"/>
              </a:ext>
            </a:extLst>
          </p:cNvPr>
          <p:cNvPicPr>
            <a:picLocks noChangeAspect="1"/>
          </p:cNvPicPr>
          <p:nvPr/>
        </p:nvPicPr>
        <p:blipFill rotWithShape="1">
          <a:blip r:embed="rId2"/>
          <a:srcRect t="24199" r="-1" b="781"/>
          <a:stretch/>
        </p:blipFill>
        <p:spPr>
          <a:xfrm>
            <a:off x="-1" y="0"/>
            <a:ext cx="9141714" cy="5715000"/>
          </a:xfrm>
          <a:prstGeom prst="rect">
            <a:avLst/>
          </a:prstGeom>
        </p:spPr>
      </p:pic>
      <p:pic>
        <p:nvPicPr>
          <p:cNvPr id="5" name="Picture 4">
            <a:extLst>
              <a:ext uri="{FF2B5EF4-FFF2-40B4-BE49-F238E27FC236}">
                <a16:creationId xmlns:a16="http://schemas.microsoft.com/office/drawing/2014/main" id="{1BAF075A-8E73-2A47-B1CD-481A285EA227}"/>
              </a:ext>
            </a:extLst>
          </p:cNvPr>
          <p:cNvPicPr>
            <a:picLocks noChangeAspect="1"/>
          </p:cNvPicPr>
          <p:nvPr/>
        </p:nvPicPr>
        <p:blipFill>
          <a:blip r:embed="rId3">
            <a:alphaModFix amt="62000"/>
          </a:blip>
          <a:stretch>
            <a:fillRect/>
          </a:stretch>
        </p:blipFill>
        <p:spPr>
          <a:xfrm>
            <a:off x="0" y="3995674"/>
            <a:ext cx="9144000" cy="1739900"/>
          </a:xfrm>
          <a:prstGeom prst="rect">
            <a:avLst/>
          </a:prstGeom>
        </p:spPr>
      </p:pic>
      <p:pic>
        <p:nvPicPr>
          <p:cNvPr id="6" name="Picture 5">
            <a:extLst>
              <a:ext uri="{FF2B5EF4-FFF2-40B4-BE49-F238E27FC236}">
                <a16:creationId xmlns:a16="http://schemas.microsoft.com/office/drawing/2014/main" id="{0929EEA6-36B0-5047-8F3C-93F30468A629}"/>
              </a:ext>
            </a:extLst>
          </p:cNvPr>
          <p:cNvPicPr>
            <a:picLocks noChangeAspect="1"/>
          </p:cNvPicPr>
          <p:nvPr/>
        </p:nvPicPr>
        <p:blipFill>
          <a:blip r:embed="rId3">
            <a:alphaModFix amt="62000"/>
          </a:blip>
          <a:stretch>
            <a:fillRect/>
          </a:stretch>
        </p:blipFill>
        <p:spPr>
          <a:xfrm flipV="1">
            <a:off x="-2288" y="-1"/>
            <a:ext cx="9144000" cy="1957388"/>
          </a:xfrm>
          <a:prstGeom prst="rect">
            <a:avLst/>
          </a:prstGeom>
        </p:spPr>
      </p:pic>
      <p:sp>
        <p:nvSpPr>
          <p:cNvPr id="7" name="Rectangle 6">
            <a:extLst>
              <a:ext uri="{FF2B5EF4-FFF2-40B4-BE49-F238E27FC236}">
                <a16:creationId xmlns:a16="http://schemas.microsoft.com/office/drawing/2014/main" id="{405B434D-75F9-FF4C-AFF9-84C2D7F65FE3}"/>
              </a:ext>
            </a:extLst>
          </p:cNvPr>
          <p:cNvSpPr/>
          <p:nvPr/>
        </p:nvSpPr>
        <p:spPr>
          <a:xfrm>
            <a:off x="0" y="0"/>
            <a:ext cx="9141712" cy="1543050"/>
          </a:xfrm>
          <a:prstGeom prst="rect">
            <a:avLst/>
          </a:prstGeom>
          <a:solidFill>
            <a:schemeClr val="accent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E286D9-E5FF-F64D-BAFF-FCF3B9ECF04D}"/>
              </a:ext>
            </a:extLst>
          </p:cNvPr>
          <p:cNvSpPr>
            <a:spLocks noGrp="1"/>
          </p:cNvSpPr>
          <p:nvPr>
            <p:ph type="title"/>
          </p:nvPr>
        </p:nvSpPr>
        <p:spPr/>
        <p:txBody>
          <a:bodyPr>
            <a:noAutofit/>
          </a:bodyPr>
          <a:lstStyle/>
          <a:p>
            <a:pPr algn="ctr"/>
            <a:r>
              <a:rPr lang="en-US" sz="5400" dirty="0">
                <a:solidFill>
                  <a:schemeClr val="bg1"/>
                </a:solidFill>
              </a:rPr>
              <a:t>God’s Love for His People </a:t>
            </a:r>
            <a:r>
              <a:rPr lang="en-US" dirty="0">
                <a:solidFill>
                  <a:schemeClr val="bg1"/>
                </a:solidFill>
              </a:rPr>
              <a:t>	</a:t>
            </a:r>
            <a:br>
              <a:rPr lang="en-US" dirty="0">
                <a:solidFill>
                  <a:schemeClr val="bg1"/>
                </a:solidFill>
              </a:rPr>
            </a:br>
            <a:r>
              <a:rPr lang="en-US" sz="4000" dirty="0">
                <a:solidFill>
                  <a:schemeClr val="bg1"/>
                </a:solidFill>
              </a:rPr>
              <a:t>Isaiah 43:1-7</a:t>
            </a:r>
            <a:endParaRPr lang="en-US" dirty="0">
              <a:solidFill>
                <a:schemeClr val="bg1"/>
              </a:solidFill>
            </a:endParaRPr>
          </a:p>
        </p:txBody>
      </p:sp>
      <p:sp>
        <p:nvSpPr>
          <p:cNvPr id="3" name="Content Placeholder 2">
            <a:extLst>
              <a:ext uri="{FF2B5EF4-FFF2-40B4-BE49-F238E27FC236}">
                <a16:creationId xmlns:a16="http://schemas.microsoft.com/office/drawing/2014/main" id="{A7E25285-D62B-A24F-A3B0-2756A0F87B41}"/>
              </a:ext>
            </a:extLst>
          </p:cNvPr>
          <p:cNvSpPr>
            <a:spLocks noGrp="1"/>
          </p:cNvSpPr>
          <p:nvPr>
            <p:ph idx="1"/>
          </p:nvPr>
        </p:nvSpPr>
        <p:spPr>
          <a:xfrm>
            <a:off x="628650" y="1713178"/>
            <a:ext cx="7886700" cy="4022396"/>
          </a:xfrm>
        </p:spPr>
        <p:txBody>
          <a:bodyPr>
            <a:normAutofit lnSpcReduction="10000"/>
          </a:bodyPr>
          <a:lstStyle/>
          <a:p>
            <a:pPr marL="0" indent="0" algn="ctr">
              <a:buNone/>
            </a:pPr>
            <a:r>
              <a:rPr lang="en-US" sz="3600" dirty="0">
                <a:solidFill>
                  <a:schemeClr val="accent2">
                    <a:lumMod val="50000"/>
                  </a:schemeClr>
                </a:solidFill>
              </a:rPr>
              <a:t>To the Faithful Remnant</a:t>
            </a:r>
          </a:p>
          <a:p>
            <a:pPr marL="0" indent="0" algn="ctr">
              <a:buNone/>
            </a:pPr>
            <a:r>
              <a:rPr lang="en-US" sz="3600" dirty="0">
                <a:solidFill>
                  <a:schemeClr val="accent2">
                    <a:lumMod val="50000"/>
                  </a:schemeClr>
                </a:solidFill>
              </a:rPr>
              <a:t>After Israel is Exiled (722 BC)</a:t>
            </a:r>
          </a:p>
          <a:p>
            <a:pPr marL="0" indent="0" algn="ctr">
              <a:buNone/>
            </a:pPr>
            <a:r>
              <a:rPr lang="en-US" sz="3600" dirty="0">
                <a:solidFill>
                  <a:schemeClr val="accent2">
                    <a:lumMod val="50000"/>
                  </a:schemeClr>
                </a:solidFill>
              </a:rPr>
              <a:t>Before Babylonian Exile (597 BC)—but the Lord Has Already Foretold Its Coming (Isa. 43:14, et al.), and Its Ending (Isa. 44:28; 45:1) </a:t>
            </a:r>
          </a:p>
          <a:p>
            <a:pPr marL="0" indent="0" algn="ctr">
              <a:buNone/>
            </a:pPr>
            <a:r>
              <a:rPr lang="en-US" sz="3600" dirty="0">
                <a:solidFill>
                  <a:schemeClr val="accent2">
                    <a:lumMod val="50000"/>
                  </a:schemeClr>
                </a:solidFill>
              </a:rPr>
              <a:t>He has promised the Messiah (Isa. 7:14; 42:1-4)—and Assures Them of His Love.</a:t>
            </a:r>
          </a:p>
        </p:txBody>
      </p:sp>
    </p:spTree>
    <p:extLst>
      <p:ext uri="{BB962C8B-B14F-4D97-AF65-F5344CB8AC3E}">
        <p14:creationId xmlns:p14="http://schemas.microsoft.com/office/powerpoint/2010/main" val="4226568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C4BB07D-DF5D-6440-8EDD-B574D306067F}"/>
              </a:ext>
            </a:extLst>
          </p:cNvPr>
          <p:cNvPicPr>
            <a:picLocks noChangeAspect="1"/>
          </p:cNvPicPr>
          <p:nvPr/>
        </p:nvPicPr>
        <p:blipFill rotWithShape="1">
          <a:blip r:embed="rId2"/>
          <a:srcRect t="24199" r="-1" b="781"/>
          <a:stretch/>
        </p:blipFill>
        <p:spPr>
          <a:xfrm>
            <a:off x="-1" y="0"/>
            <a:ext cx="9141714" cy="5715000"/>
          </a:xfrm>
          <a:prstGeom prst="rect">
            <a:avLst/>
          </a:prstGeom>
        </p:spPr>
      </p:pic>
      <p:pic>
        <p:nvPicPr>
          <p:cNvPr id="5" name="Picture 4">
            <a:extLst>
              <a:ext uri="{FF2B5EF4-FFF2-40B4-BE49-F238E27FC236}">
                <a16:creationId xmlns:a16="http://schemas.microsoft.com/office/drawing/2014/main" id="{1BAF075A-8E73-2A47-B1CD-481A285EA227}"/>
              </a:ext>
            </a:extLst>
          </p:cNvPr>
          <p:cNvPicPr>
            <a:picLocks noChangeAspect="1"/>
          </p:cNvPicPr>
          <p:nvPr/>
        </p:nvPicPr>
        <p:blipFill>
          <a:blip r:embed="rId3">
            <a:alphaModFix amt="62000"/>
          </a:blip>
          <a:stretch>
            <a:fillRect/>
          </a:stretch>
        </p:blipFill>
        <p:spPr>
          <a:xfrm>
            <a:off x="0" y="3995674"/>
            <a:ext cx="9144000" cy="1739900"/>
          </a:xfrm>
          <a:prstGeom prst="rect">
            <a:avLst/>
          </a:prstGeom>
        </p:spPr>
      </p:pic>
      <p:pic>
        <p:nvPicPr>
          <p:cNvPr id="6" name="Picture 5">
            <a:extLst>
              <a:ext uri="{FF2B5EF4-FFF2-40B4-BE49-F238E27FC236}">
                <a16:creationId xmlns:a16="http://schemas.microsoft.com/office/drawing/2014/main" id="{0929EEA6-36B0-5047-8F3C-93F30468A629}"/>
              </a:ext>
            </a:extLst>
          </p:cNvPr>
          <p:cNvPicPr>
            <a:picLocks noChangeAspect="1"/>
          </p:cNvPicPr>
          <p:nvPr/>
        </p:nvPicPr>
        <p:blipFill>
          <a:blip r:embed="rId3">
            <a:alphaModFix amt="62000"/>
          </a:blip>
          <a:stretch>
            <a:fillRect/>
          </a:stretch>
        </p:blipFill>
        <p:spPr>
          <a:xfrm flipV="1">
            <a:off x="-2288" y="-1"/>
            <a:ext cx="9144000" cy="1957388"/>
          </a:xfrm>
          <a:prstGeom prst="rect">
            <a:avLst/>
          </a:prstGeom>
        </p:spPr>
      </p:pic>
      <p:sp>
        <p:nvSpPr>
          <p:cNvPr id="7" name="Rectangle 6">
            <a:extLst>
              <a:ext uri="{FF2B5EF4-FFF2-40B4-BE49-F238E27FC236}">
                <a16:creationId xmlns:a16="http://schemas.microsoft.com/office/drawing/2014/main" id="{14955694-DBCC-8A40-8FE0-18E6D7EBAEE3}"/>
              </a:ext>
            </a:extLst>
          </p:cNvPr>
          <p:cNvSpPr/>
          <p:nvPr/>
        </p:nvSpPr>
        <p:spPr>
          <a:xfrm>
            <a:off x="0" y="0"/>
            <a:ext cx="9141712" cy="1543050"/>
          </a:xfrm>
          <a:prstGeom prst="rect">
            <a:avLst/>
          </a:prstGeom>
          <a:solidFill>
            <a:schemeClr val="accent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E286D9-E5FF-F64D-BAFF-FCF3B9ECF04D}"/>
              </a:ext>
            </a:extLst>
          </p:cNvPr>
          <p:cNvSpPr>
            <a:spLocks noGrp="1"/>
          </p:cNvSpPr>
          <p:nvPr>
            <p:ph type="title"/>
          </p:nvPr>
        </p:nvSpPr>
        <p:spPr/>
        <p:txBody>
          <a:bodyPr>
            <a:noAutofit/>
          </a:bodyPr>
          <a:lstStyle/>
          <a:p>
            <a:pPr algn="ctr"/>
            <a:r>
              <a:rPr lang="en-US" sz="5400" dirty="0">
                <a:solidFill>
                  <a:schemeClr val="bg1"/>
                </a:solidFill>
              </a:rPr>
              <a:t>God’s Love for His People </a:t>
            </a:r>
            <a:r>
              <a:rPr lang="en-US" dirty="0">
                <a:solidFill>
                  <a:schemeClr val="bg1"/>
                </a:solidFill>
              </a:rPr>
              <a:t>	</a:t>
            </a:r>
            <a:br>
              <a:rPr lang="en-US" dirty="0">
                <a:solidFill>
                  <a:schemeClr val="bg1"/>
                </a:solidFill>
              </a:rPr>
            </a:br>
            <a:r>
              <a:rPr lang="en-US" sz="4000" dirty="0">
                <a:solidFill>
                  <a:schemeClr val="bg1"/>
                </a:solidFill>
              </a:rPr>
              <a:t>Isaiah 43:1-7</a:t>
            </a:r>
            <a:endParaRPr lang="en-US" dirty="0">
              <a:solidFill>
                <a:schemeClr val="bg1"/>
              </a:solidFill>
            </a:endParaRPr>
          </a:p>
        </p:txBody>
      </p:sp>
      <p:sp>
        <p:nvSpPr>
          <p:cNvPr id="3" name="Content Placeholder 2">
            <a:extLst>
              <a:ext uri="{FF2B5EF4-FFF2-40B4-BE49-F238E27FC236}">
                <a16:creationId xmlns:a16="http://schemas.microsoft.com/office/drawing/2014/main" id="{A7E25285-D62B-A24F-A3B0-2756A0F87B41}"/>
              </a:ext>
            </a:extLst>
          </p:cNvPr>
          <p:cNvSpPr>
            <a:spLocks noGrp="1"/>
          </p:cNvSpPr>
          <p:nvPr>
            <p:ph idx="1"/>
          </p:nvPr>
        </p:nvSpPr>
        <p:spPr>
          <a:xfrm>
            <a:off x="519205" y="1713178"/>
            <a:ext cx="8101013" cy="3844660"/>
          </a:xfrm>
        </p:spPr>
        <p:txBody>
          <a:bodyPr>
            <a:normAutofit/>
          </a:bodyPr>
          <a:lstStyle/>
          <a:p>
            <a:pPr marL="0" indent="0" algn="ctr">
              <a:spcAft>
                <a:spcPts val="600"/>
              </a:spcAft>
              <a:buNone/>
            </a:pPr>
            <a:r>
              <a:rPr lang="en-US" sz="3200" baseline="30000" dirty="0">
                <a:solidFill>
                  <a:schemeClr val="accent2">
                    <a:lumMod val="50000"/>
                  </a:schemeClr>
                </a:solidFill>
              </a:rPr>
              <a:t>1 </a:t>
            </a:r>
            <a:r>
              <a:rPr lang="en-US" sz="3200" dirty="0">
                <a:solidFill>
                  <a:schemeClr val="accent2">
                    <a:lumMod val="50000"/>
                  </a:schemeClr>
                </a:solidFill>
              </a:rPr>
              <a:t>But now, thus says the LORD, who created you, O Jacob, And He who formed you, O Israel: “Fear not, for I have redeemed you; I have called you by your name; You are Mine.”</a:t>
            </a:r>
          </a:p>
          <a:p>
            <a:pPr marL="239713" indent="-239713" algn="ctr"/>
            <a:r>
              <a:rPr lang="en-US" sz="2800" dirty="0">
                <a:solidFill>
                  <a:schemeClr val="accent2">
                    <a:lumMod val="50000"/>
                  </a:schemeClr>
                </a:solidFill>
              </a:rPr>
              <a:t>New Israel (Rom. 9:6; 2:28-29; Gal. 3:7, 28; 6:15-16)</a:t>
            </a:r>
          </a:p>
          <a:p>
            <a:pPr marL="352425" indent="-352425" algn="ctr"/>
            <a:r>
              <a:rPr lang="en-US" sz="2800" dirty="0">
                <a:solidFill>
                  <a:schemeClr val="accent2">
                    <a:lumMod val="50000"/>
                  </a:schemeClr>
                </a:solidFill>
              </a:rPr>
              <a:t> Redeemed (Rev. 5:9-10; 1 Pet. 1:17-19)</a:t>
            </a:r>
          </a:p>
          <a:p>
            <a:pPr marL="352425" indent="-352425" algn="ctr"/>
            <a:r>
              <a:rPr lang="en-US" sz="2800" dirty="0">
                <a:solidFill>
                  <a:schemeClr val="accent2">
                    <a:lumMod val="50000"/>
                  </a:schemeClr>
                </a:solidFill>
              </a:rPr>
              <a:t>Christians Are His (Song 6:3; 2 Cor. 11:2; 2 Tim. 2:19; Heb. 2:11)</a:t>
            </a:r>
          </a:p>
        </p:txBody>
      </p:sp>
    </p:spTree>
    <p:extLst>
      <p:ext uri="{BB962C8B-B14F-4D97-AF65-F5344CB8AC3E}">
        <p14:creationId xmlns:p14="http://schemas.microsoft.com/office/powerpoint/2010/main" val="3413451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C4BB07D-DF5D-6440-8EDD-B574D306067F}"/>
              </a:ext>
            </a:extLst>
          </p:cNvPr>
          <p:cNvPicPr>
            <a:picLocks noChangeAspect="1"/>
          </p:cNvPicPr>
          <p:nvPr/>
        </p:nvPicPr>
        <p:blipFill rotWithShape="1">
          <a:blip r:embed="rId2"/>
          <a:srcRect t="24199" r="-1" b="781"/>
          <a:stretch/>
        </p:blipFill>
        <p:spPr>
          <a:xfrm>
            <a:off x="-1" y="0"/>
            <a:ext cx="9141714" cy="5715000"/>
          </a:xfrm>
          <a:prstGeom prst="rect">
            <a:avLst/>
          </a:prstGeom>
        </p:spPr>
      </p:pic>
      <p:pic>
        <p:nvPicPr>
          <p:cNvPr id="5" name="Picture 4">
            <a:extLst>
              <a:ext uri="{FF2B5EF4-FFF2-40B4-BE49-F238E27FC236}">
                <a16:creationId xmlns:a16="http://schemas.microsoft.com/office/drawing/2014/main" id="{1BAF075A-8E73-2A47-B1CD-481A285EA227}"/>
              </a:ext>
            </a:extLst>
          </p:cNvPr>
          <p:cNvPicPr>
            <a:picLocks noChangeAspect="1"/>
          </p:cNvPicPr>
          <p:nvPr/>
        </p:nvPicPr>
        <p:blipFill>
          <a:blip r:embed="rId3">
            <a:alphaModFix amt="62000"/>
          </a:blip>
          <a:stretch>
            <a:fillRect/>
          </a:stretch>
        </p:blipFill>
        <p:spPr>
          <a:xfrm>
            <a:off x="0" y="3995674"/>
            <a:ext cx="9144000" cy="1739900"/>
          </a:xfrm>
          <a:prstGeom prst="rect">
            <a:avLst/>
          </a:prstGeom>
        </p:spPr>
      </p:pic>
      <p:pic>
        <p:nvPicPr>
          <p:cNvPr id="6" name="Picture 5">
            <a:extLst>
              <a:ext uri="{FF2B5EF4-FFF2-40B4-BE49-F238E27FC236}">
                <a16:creationId xmlns:a16="http://schemas.microsoft.com/office/drawing/2014/main" id="{0929EEA6-36B0-5047-8F3C-93F30468A629}"/>
              </a:ext>
            </a:extLst>
          </p:cNvPr>
          <p:cNvPicPr>
            <a:picLocks noChangeAspect="1"/>
          </p:cNvPicPr>
          <p:nvPr/>
        </p:nvPicPr>
        <p:blipFill>
          <a:blip r:embed="rId3">
            <a:alphaModFix amt="62000"/>
          </a:blip>
          <a:stretch>
            <a:fillRect/>
          </a:stretch>
        </p:blipFill>
        <p:spPr>
          <a:xfrm flipV="1">
            <a:off x="-2288" y="-1"/>
            <a:ext cx="9144000" cy="1957388"/>
          </a:xfrm>
          <a:prstGeom prst="rect">
            <a:avLst/>
          </a:prstGeom>
        </p:spPr>
      </p:pic>
      <p:sp>
        <p:nvSpPr>
          <p:cNvPr id="7" name="Rectangle 6">
            <a:extLst>
              <a:ext uri="{FF2B5EF4-FFF2-40B4-BE49-F238E27FC236}">
                <a16:creationId xmlns:a16="http://schemas.microsoft.com/office/drawing/2014/main" id="{14955694-DBCC-8A40-8FE0-18E6D7EBAEE3}"/>
              </a:ext>
            </a:extLst>
          </p:cNvPr>
          <p:cNvSpPr/>
          <p:nvPr/>
        </p:nvSpPr>
        <p:spPr>
          <a:xfrm>
            <a:off x="0" y="0"/>
            <a:ext cx="9141712" cy="1543050"/>
          </a:xfrm>
          <a:prstGeom prst="rect">
            <a:avLst/>
          </a:prstGeom>
          <a:solidFill>
            <a:schemeClr val="accent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E286D9-E5FF-F64D-BAFF-FCF3B9ECF04D}"/>
              </a:ext>
            </a:extLst>
          </p:cNvPr>
          <p:cNvSpPr>
            <a:spLocks noGrp="1"/>
          </p:cNvSpPr>
          <p:nvPr>
            <p:ph type="title"/>
          </p:nvPr>
        </p:nvSpPr>
        <p:spPr/>
        <p:txBody>
          <a:bodyPr>
            <a:noAutofit/>
          </a:bodyPr>
          <a:lstStyle/>
          <a:p>
            <a:pPr algn="ctr"/>
            <a:r>
              <a:rPr lang="en-US" sz="5400" dirty="0">
                <a:solidFill>
                  <a:schemeClr val="bg1"/>
                </a:solidFill>
              </a:rPr>
              <a:t>God’s Love for His People </a:t>
            </a:r>
            <a:r>
              <a:rPr lang="en-US" dirty="0">
                <a:solidFill>
                  <a:schemeClr val="bg1"/>
                </a:solidFill>
              </a:rPr>
              <a:t>	</a:t>
            </a:r>
            <a:br>
              <a:rPr lang="en-US" dirty="0">
                <a:solidFill>
                  <a:schemeClr val="bg1"/>
                </a:solidFill>
              </a:rPr>
            </a:br>
            <a:r>
              <a:rPr lang="en-US" sz="4000" dirty="0">
                <a:solidFill>
                  <a:schemeClr val="bg1"/>
                </a:solidFill>
              </a:rPr>
              <a:t>Isaiah 43:1-7</a:t>
            </a:r>
            <a:endParaRPr lang="en-US" dirty="0">
              <a:solidFill>
                <a:schemeClr val="bg1"/>
              </a:solidFill>
            </a:endParaRPr>
          </a:p>
        </p:txBody>
      </p:sp>
      <p:sp>
        <p:nvSpPr>
          <p:cNvPr id="3" name="Content Placeholder 2">
            <a:extLst>
              <a:ext uri="{FF2B5EF4-FFF2-40B4-BE49-F238E27FC236}">
                <a16:creationId xmlns:a16="http://schemas.microsoft.com/office/drawing/2014/main" id="{A7E25285-D62B-A24F-A3B0-2756A0F87B41}"/>
              </a:ext>
            </a:extLst>
          </p:cNvPr>
          <p:cNvSpPr>
            <a:spLocks noGrp="1"/>
          </p:cNvSpPr>
          <p:nvPr>
            <p:ph idx="1"/>
          </p:nvPr>
        </p:nvSpPr>
        <p:spPr>
          <a:xfrm>
            <a:off x="742950" y="1713178"/>
            <a:ext cx="7615238" cy="4022396"/>
          </a:xfrm>
        </p:spPr>
        <p:txBody>
          <a:bodyPr>
            <a:normAutofit lnSpcReduction="10000"/>
          </a:bodyPr>
          <a:lstStyle/>
          <a:p>
            <a:pPr marL="0" indent="0" algn="ctr">
              <a:spcAft>
                <a:spcPts val="600"/>
              </a:spcAft>
              <a:buNone/>
            </a:pPr>
            <a:r>
              <a:rPr lang="en-US" sz="3200" baseline="30000" dirty="0">
                <a:solidFill>
                  <a:schemeClr val="accent2">
                    <a:lumMod val="50000"/>
                  </a:schemeClr>
                </a:solidFill>
              </a:rPr>
              <a:t>2 </a:t>
            </a:r>
            <a:r>
              <a:rPr lang="en-US" sz="3200" dirty="0">
                <a:solidFill>
                  <a:schemeClr val="accent2">
                    <a:lumMod val="50000"/>
                  </a:schemeClr>
                </a:solidFill>
              </a:rPr>
              <a:t>“When you pass through the waters, I will be with you; And through the rivers, they shall not overflow you. When you walk through the fire, you shall not be burned, Nor shall the flame scorch you.”</a:t>
            </a:r>
          </a:p>
          <a:p>
            <a:pPr marL="352425" indent="-352425" algn="ctr"/>
            <a:r>
              <a:rPr lang="en-US" sz="2800" dirty="0">
                <a:solidFill>
                  <a:schemeClr val="accent2">
                    <a:lumMod val="50000"/>
                  </a:schemeClr>
                </a:solidFill>
              </a:rPr>
              <a:t>Deliverance (Exod. 14:21-31; Josh. 3:14-17; Dan. 3:19-27)</a:t>
            </a:r>
          </a:p>
          <a:p>
            <a:pPr marL="352425" indent="-352425" algn="ctr"/>
            <a:r>
              <a:rPr lang="en-US" sz="2800" dirty="0">
                <a:solidFill>
                  <a:schemeClr val="accent2">
                    <a:lumMod val="50000"/>
                  </a:schemeClr>
                </a:solidFill>
              </a:rPr>
              <a:t> Companionship (Josh. 1:6-9; Matt. 28:19-20; Heb. 13:5-6)</a:t>
            </a:r>
          </a:p>
        </p:txBody>
      </p:sp>
    </p:spTree>
    <p:extLst>
      <p:ext uri="{BB962C8B-B14F-4D97-AF65-F5344CB8AC3E}">
        <p14:creationId xmlns:p14="http://schemas.microsoft.com/office/powerpoint/2010/main" val="3836575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C4BB07D-DF5D-6440-8EDD-B574D306067F}"/>
              </a:ext>
            </a:extLst>
          </p:cNvPr>
          <p:cNvPicPr>
            <a:picLocks noChangeAspect="1"/>
          </p:cNvPicPr>
          <p:nvPr/>
        </p:nvPicPr>
        <p:blipFill rotWithShape="1">
          <a:blip r:embed="rId2"/>
          <a:srcRect t="24199" r="-1" b="781"/>
          <a:stretch/>
        </p:blipFill>
        <p:spPr>
          <a:xfrm>
            <a:off x="-1" y="0"/>
            <a:ext cx="9141714" cy="5715000"/>
          </a:xfrm>
          <a:prstGeom prst="rect">
            <a:avLst/>
          </a:prstGeom>
        </p:spPr>
      </p:pic>
      <p:pic>
        <p:nvPicPr>
          <p:cNvPr id="5" name="Picture 4">
            <a:extLst>
              <a:ext uri="{FF2B5EF4-FFF2-40B4-BE49-F238E27FC236}">
                <a16:creationId xmlns:a16="http://schemas.microsoft.com/office/drawing/2014/main" id="{1BAF075A-8E73-2A47-B1CD-481A285EA227}"/>
              </a:ext>
            </a:extLst>
          </p:cNvPr>
          <p:cNvPicPr>
            <a:picLocks noChangeAspect="1"/>
          </p:cNvPicPr>
          <p:nvPr/>
        </p:nvPicPr>
        <p:blipFill>
          <a:blip r:embed="rId3">
            <a:alphaModFix amt="62000"/>
          </a:blip>
          <a:stretch>
            <a:fillRect/>
          </a:stretch>
        </p:blipFill>
        <p:spPr>
          <a:xfrm>
            <a:off x="0" y="3995674"/>
            <a:ext cx="9144000" cy="1739900"/>
          </a:xfrm>
          <a:prstGeom prst="rect">
            <a:avLst/>
          </a:prstGeom>
        </p:spPr>
      </p:pic>
      <p:pic>
        <p:nvPicPr>
          <p:cNvPr id="6" name="Picture 5">
            <a:extLst>
              <a:ext uri="{FF2B5EF4-FFF2-40B4-BE49-F238E27FC236}">
                <a16:creationId xmlns:a16="http://schemas.microsoft.com/office/drawing/2014/main" id="{0929EEA6-36B0-5047-8F3C-93F30468A629}"/>
              </a:ext>
            </a:extLst>
          </p:cNvPr>
          <p:cNvPicPr>
            <a:picLocks noChangeAspect="1"/>
          </p:cNvPicPr>
          <p:nvPr/>
        </p:nvPicPr>
        <p:blipFill>
          <a:blip r:embed="rId3">
            <a:alphaModFix amt="62000"/>
          </a:blip>
          <a:stretch>
            <a:fillRect/>
          </a:stretch>
        </p:blipFill>
        <p:spPr>
          <a:xfrm flipV="1">
            <a:off x="-2288" y="-1"/>
            <a:ext cx="9144000" cy="1957388"/>
          </a:xfrm>
          <a:prstGeom prst="rect">
            <a:avLst/>
          </a:prstGeom>
        </p:spPr>
      </p:pic>
      <p:sp>
        <p:nvSpPr>
          <p:cNvPr id="7" name="Rectangle 6">
            <a:extLst>
              <a:ext uri="{FF2B5EF4-FFF2-40B4-BE49-F238E27FC236}">
                <a16:creationId xmlns:a16="http://schemas.microsoft.com/office/drawing/2014/main" id="{14955694-DBCC-8A40-8FE0-18E6D7EBAEE3}"/>
              </a:ext>
            </a:extLst>
          </p:cNvPr>
          <p:cNvSpPr/>
          <p:nvPr/>
        </p:nvSpPr>
        <p:spPr>
          <a:xfrm>
            <a:off x="0" y="0"/>
            <a:ext cx="9141712" cy="1543050"/>
          </a:xfrm>
          <a:prstGeom prst="rect">
            <a:avLst/>
          </a:prstGeom>
          <a:solidFill>
            <a:schemeClr val="accent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E286D9-E5FF-F64D-BAFF-FCF3B9ECF04D}"/>
              </a:ext>
            </a:extLst>
          </p:cNvPr>
          <p:cNvSpPr>
            <a:spLocks noGrp="1"/>
          </p:cNvSpPr>
          <p:nvPr>
            <p:ph type="title"/>
          </p:nvPr>
        </p:nvSpPr>
        <p:spPr/>
        <p:txBody>
          <a:bodyPr>
            <a:noAutofit/>
          </a:bodyPr>
          <a:lstStyle/>
          <a:p>
            <a:pPr algn="ctr"/>
            <a:r>
              <a:rPr lang="en-US" sz="5400" dirty="0">
                <a:solidFill>
                  <a:schemeClr val="bg1"/>
                </a:solidFill>
              </a:rPr>
              <a:t>God’s Love for His People </a:t>
            </a:r>
            <a:r>
              <a:rPr lang="en-US" dirty="0">
                <a:solidFill>
                  <a:schemeClr val="bg1"/>
                </a:solidFill>
              </a:rPr>
              <a:t>	</a:t>
            </a:r>
            <a:br>
              <a:rPr lang="en-US" dirty="0">
                <a:solidFill>
                  <a:schemeClr val="bg1"/>
                </a:solidFill>
              </a:rPr>
            </a:br>
            <a:r>
              <a:rPr lang="en-US" sz="4000" dirty="0">
                <a:solidFill>
                  <a:schemeClr val="bg1"/>
                </a:solidFill>
              </a:rPr>
              <a:t>Isaiah 43:1-7</a:t>
            </a:r>
            <a:endParaRPr lang="en-US" dirty="0">
              <a:solidFill>
                <a:schemeClr val="bg1"/>
              </a:solidFill>
            </a:endParaRPr>
          </a:p>
        </p:txBody>
      </p:sp>
      <p:sp>
        <p:nvSpPr>
          <p:cNvPr id="3" name="Content Placeholder 2">
            <a:extLst>
              <a:ext uri="{FF2B5EF4-FFF2-40B4-BE49-F238E27FC236}">
                <a16:creationId xmlns:a16="http://schemas.microsoft.com/office/drawing/2014/main" id="{A7E25285-D62B-A24F-A3B0-2756A0F87B41}"/>
              </a:ext>
            </a:extLst>
          </p:cNvPr>
          <p:cNvSpPr>
            <a:spLocks noGrp="1"/>
          </p:cNvSpPr>
          <p:nvPr>
            <p:ph idx="1"/>
          </p:nvPr>
        </p:nvSpPr>
        <p:spPr>
          <a:xfrm>
            <a:off x="519205" y="1713178"/>
            <a:ext cx="8101013" cy="3844660"/>
          </a:xfrm>
        </p:spPr>
        <p:txBody>
          <a:bodyPr>
            <a:normAutofit fontScale="92500" lnSpcReduction="10000"/>
          </a:bodyPr>
          <a:lstStyle/>
          <a:p>
            <a:pPr marL="0" indent="0" algn="ctr">
              <a:spcAft>
                <a:spcPts val="600"/>
              </a:spcAft>
              <a:buNone/>
            </a:pPr>
            <a:r>
              <a:rPr lang="en-US" sz="3200" baseline="30000" dirty="0">
                <a:solidFill>
                  <a:schemeClr val="accent2">
                    <a:lumMod val="50000"/>
                  </a:schemeClr>
                </a:solidFill>
              </a:rPr>
              <a:t>3 </a:t>
            </a:r>
            <a:r>
              <a:rPr lang="en-US" sz="3200" dirty="0">
                <a:solidFill>
                  <a:schemeClr val="accent2">
                    <a:lumMod val="50000"/>
                  </a:schemeClr>
                </a:solidFill>
              </a:rPr>
              <a:t>“For I am the LORD your God, The Holy One of Israel, your Savior; I gave Egypt for your ransom, Ethiopia, and </a:t>
            </a:r>
            <a:r>
              <a:rPr lang="en-US" sz="3200" dirty="0" err="1">
                <a:solidFill>
                  <a:schemeClr val="accent2">
                    <a:lumMod val="50000"/>
                  </a:schemeClr>
                </a:solidFill>
              </a:rPr>
              <a:t>Seba</a:t>
            </a:r>
            <a:r>
              <a:rPr lang="en-US" sz="3200" dirty="0">
                <a:solidFill>
                  <a:schemeClr val="accent2">
                    <a:lumMod val="50000"/>
                  </a:schemeClr>
                </a:solidFill>
              </a:rPr>
              <a:t> in your place. </a:t>
            </a:r>
            <a:r>
              <a:rPr lang="en-US" sz="3200" baseline="30000" dirty="0">
                <a:solidFill>
                  <a:schemeClr val="accent2">
                    <a:lumMod val="50000"/>
                  </a:schemeClr>
                </a:solidFill>
              </a:rPr>
              <a:t>4</a:t>
            </a:r>
            <a:r>
              <a:rPr lang="en-US" sz="3200" dirty="0">
                <a:solidFill>
                  <a:schemeClr val="accent2">
                    <a:lumMod val="50000"/>
                  </a:schemeClr>
                </a:solidFill>
              </a:rPr>
              <a:t> Since you were precious in My sight, You have been honored, And I have loved you; Therefore I will give men for you, And people for your life.”</a:t>
            </a:r>
          </a:p>
          <a:p>
            <a:pPr marL="239713" indent="-239713" algn="ctr"/>
            <a:r>
              <a:rPr lang="en-US" sz="2800" dirty="0">
                <a:solidFill>
                  <a:schemeClr val="accent2">
                    <a:lumMod val="50000"/>
                  </a:schemeClr>
                </a:solidFill>
              </a:rPr>
              <a:t>No other Savior (Isa. 43:11-13; Luke 2:11; John 4:42; Acts 5:28-32</a:t>
            </a:r>
            <a:r>
              <a:rPr lang="en-US" sz="2800">
                <a:solidFill>
                  <a:schemeClr val="accent2">
                    <a:lumMod val="50000"/>
                  </a:schemeClr>
                </a:solidFill>
              </a:rPr>
              <a:t>; 4:9-12</a:t>
            </a:r>
            <a:r>
              <a:rPr lang="en-US" sz="2800" dirty="0">
                <a:solidFill>
                  <a:schemeClr val="accent2">
                    <a:lumMod val="50000"/>
                  </a:schemeClr>
                </a:solidFill>
              </a:rPr>
              <a:t>)</a:t>
            </a:r>
          </a:p>
          <a:p>
            <a:pPr marL="352425" indent="-352425" algn="ctr"/>
            <a:r>
              <a:rPr lang="en-US" sz="2800" dirty="0">
                <a:solidFill>
                  <a:schemeClr val="accent2">
                    <a:lumMod val="50000"/>
                  </a:schemeClr>
                </a:solidFill>
              </a:rPr>
              <a:t> Other lives taken when His people  were spared (cf. Isa. 45:14; Rom. 8:32;  Titus 2:11-14)</a:t>
            </a:r>
          </a:p>
        </p:txBody>
      </p:sp>
    </p:spTree>
    <p:extLst>
      <p:ext uri="{BB962C8B-B14F-4D97-AF65-F5344CB8AC3E}">
        <p14:creationId xmlns:p14="http://schemas.microsoft.com/office/powerpoint/2010/main" val="1877283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C4BB07D-DF5D-6440-8EDD-B574D306067F}"/>
              </a:ext>
            </a:extLst>
          </p:cNvPr>
          <p:cNvPicPr>
            <a:picLocks noChangeAspect="1"/>
          </p:cNvPicPr>
          <p:nvPr/>
        </p:nvPicPr>
        <p:blipFill rotWithShape="1">
          <a:blip r:embed="rId2"/>
          <a:srcRect t="24199" r="-1" b="781"/>
          <a:stretch/>
        </p:blipFill>
        <p:spPr>
          <a:xfrm>
            <a:off x="-1" y="0"/>
            <a:ext cx="9141714" cy="5715000"/>
          </a:xfrm>
          <a:prstGeom prst="rect">
            <a:avLst/>
          </a:prstGeom>
        </p:spPr>
      </p:pic>
      <p:pic>
        <p:nvPicPr>
          <p:cNvPr id="5" name="Picture 4">
            <a:extLst>
              <a:ext uri="{FF2B5EF4-FFF2-40B4-BE49-F238E27FC236}">
                <a16:creationId xmlns:a16="http://schemas.microsoft.com/office/drawing/2014/main" id="{1BAF075A-8E73-2A47-B1CD-481A285EA227}"/>
              </a:ext>
            </a:extLst>
          </p:cNvPr>
          <p:cNvPicPr>
            <a:picLocks noChangeAspect="1"/>
          </p:cNvPicPr>
          <p:nvPr/>
        </p:nvPicPr>
        <p:blipFill>
          <a:blip r:embed="rId3">
            <a:alphaModFix amt="62000"/>
          </a:blip>
          <a:stretch>
            <a:fillRect/>
          </a:stretch>
        </p:blipFill>
        <p:spPr>
          <a:xfrm>
            <a:off x="0" y="3995674"/>
            <a:ext cx="9144000" cy="1739900"/>
          </a:xfrm>
          <a:prstGeom prst="rect">
            <a:avLst/>
          </a:prstGeom>
        </p:spPr>
      </p:pic>
      <p:pic>
        <p:nvPicPr>
          <p:cNvPr id="6" name="Picture 5">
            <a:extLst>
              <a:ext uri="{FF2B5EF4-FFF2-40B4-BE49-F238E27FC236}">
                <a16:creationId xmlns:a16="http://schemas.microsoft.com/office/drawing/2014/main" id="{0929EEA6-36B0-5047-8F3C-93F30468A629}"/>
              </a:ext>
            </a:extLst>
          </p:cNvPr>
          <p:cNvPicPr>
            <a:picLocks noChangeAspect="1"/>
          </p:cNvPicPr>
          <p:nvPr/>
        </p:nvPicPr>
        <p:blipFill>
          <a:blip r:embed="rId3">
            <a:alphaModFix amt="62000"/>
          </a:blip>
          <a:stretch>
            <a:fillRect/>
          </a:stretch>
        </p:blipFill>
        <p:spPr>
          <a:xfrm flipV="1">
            <a:off x="-2288" y="-1"/>
            <a:ext cx="9144000" cy="1957388"/>
          </a:xfrm>
          <a:prstGeom prst="rect">
            <a:avLst/>
          </a:prstGeom>
        </p:spPr>
      </p:pic>
      <p:sp>
        <p:nvSpPr>
          <p:cNvPr id="7" name="Rectangle 6">
            <a:extLst>
              <a:ext uri="{FF2B5EF4-FFF2-40B4-BE49-F238E27FC236}">
                <a16:creationId xmlns:a16="http://schemas.microsoft.com/office/drawing/2014/main" id="{14955694-DBCC-8A40-8FE0-18E6D7EBAEE3}"/>
              </a:ext>
            </a:extLst>
          </p:cNvPr>
          <p:cNvSpPr/>
          <p:nvPr/>
        </p:nvSpPr>
        <p:spPr>
          <a:xfrm>
            <a:off x="0" y="0"/>
            <a:ext cx="9141712" cy="1543050"/>
          </a:xfrm>
          <a:prstGeom prst="rect">
            <a:avLst/>
          </a:prstGeom>
          <a:solidFill>
            <a:schemeClr val="accent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E286D9-E5FF-F64D-BAFF-FCF3B9ECF04D}"/>
              </a:ext>
            </a:extLst>
          </p:cNvPr>
          <p:cNvSpPr>
            <a:spLocks noGrp="1"/>
          </p:cNvSpPr>
          <p:nvPr>
            <p:ph type="title"/>
          </p:nvPr>
        </p:nvSpPr>
        <p:spPr/>
        <p:txBody>
          <a:bodyPr>
            <a:noAutofit/>
          </a:bodyPr>
          <a:lstStyle/>
          <a:p>
            <a:pPr algn="ctr"/>
            <a:r>
              <a:rPr lang="en-US" sz="5400" dirty="0">
                <a:solidFill>
                  <a:schemeClr val="bg1"/>
                </a:solidFill>
              </a:rPr>
              <a:t>God’s Love for His People </a:t>
            </a:r>
            <a:r>
              <a:rPr lang="en-US" dirty="0">
                <a:solidFill>
                  <a:schemeClr val="bg1"/>
                </a:solidFill>
              </a:rPr>
              <a:t>	</a:t>
            </a:r>
            <a:br>
              <a:rPr lang="en-US" dirty="0">
                <a:solidFill>
                  <a:schemeClr val="bg1"/>
                </a:solidFill>
              </a:rPr>
            </a:br>
            <a:r>
              <a:rPr lang="en-US" sz="4000" dirty="0">
                <a:solidFill>
                  <a:schemeClr val="bg1"/>
                </a:solidFill>
              </a:rPr>
              <a:t>Isaiah 43:1-7</a:t>
            </a:r>
            <a:endParaRPr lang="en-US" dirty="0">
              <a:solidFill>
                <a:schemeClr val="bg1"/>
              </a:solidFill>
            </a:endParaRPr>
          </a:p>
        </p:txBody>
      </p:sp>
      <p:sp>
        <p:nvSpPr>
          <p:cNvPr id="3" name="Content Placeholder 2">
            <a:extLst>
              <a:ext uri="{FF2B5EF4-FFF2-40B4-BE49-F238E27FC236}">
                <a16:creationId xmlns:a16="http://schemas.microsoft.com/office/drawing/2014/main" id="{A7E25285-D62B-A24F-A3B0-2756A0F87B41}"/>
              </a:ext>
            </a:extLst>
          </p:cNvPr>
          <p:cNvSpPr>
            <a:spLocks noGrp="1"/>
          </p:cNvSpPr>
          <p:nvPr>
            <p:ph idx="1"/>
          </p:nvPr>
        </p:nvSpPr>
        <p:spPr>
          <a:xfrm>
            <a:off x="519205" y="1713178"/>
            <a:ext cx="8101013" cy="3844660"/>
          </a:xfrm>
        </p:spPr>
        <p:txBody>
          <a:bodyPr>
            <a:normAutofit/>
          </a:bodyPr>
          <a:lstStyle/>
          <a:p>
            <a:pPr marL="0" indent="0" algn="ctr">
              <a:spcAft>
                <a:spcPts val="600"/>
              </a:spcAft>
              <a:buNone/>
            </a:pPr>
            <a:r>
              <a:rPr lang="en-US" sz="3000" baseline="30000" dirty="0">
                <a:solidFill>
                  <a:schemeClr val="accent2">
                    <a:lumMod val="50000"/>
                  </a:schemeClr>
                </a:solidFill>
              </a:rPr>
              <a:t>5 </a:t>
            </a:r>
            <a:r>
              <a:rPr lang="en-US" sz="3000" dirty="0">
                <a:solidFill>
                  <a:schemeClr val="accent2">
                    <a:lumMod val="50000"/>
                  </a:schemeClr>
                </a:solidFill>
              </a:rPr>
              <a:t>“Fear not, for I am with you; I will bring your descendants from the east, And gather you from the west; </a:t>
            </a:r>
            <a:r>
              <a:rPr lang="en-US" sz="3000" baseline="30000" dirty="0">
                <a:solidFill>
                  <a:schemeClr val="accent2">
                    <a:lumMod val="50000"/>
                  </a:schemeClr>
                </a:solidFill>
              </a:rPr>
              <a:t>6</a:t>
            </a:r>
            <a:r>
              <a:rPr lang="en-US" sz="3000" dirty="0">
                <a:solidFill>
                  <a:schemeClr val="accent2">
                    <a:lumMod val="50000"/>
                  </a:schemeClr>
                </a:solidFill>
              </a:rPr>
              <a:t> I will say to the north, ‘Give them up!’ And to the south, ‘Do not keep them back!’ Bring My sons from afar, And My daughters from the ends of the earth.”</a:t>
            </a:r>
          </a:p>
          <a:p>
            <a:pPr algn="ctr">
              <a:spcAft>
                <a:spcPts val="600"/>
              </a:spcAft>
            </a:pPr>
            <a:r>
              <a:rPr lang="en-US" sz="2700" dirty="0">
                <a:solidFill>
                  <a:schemeClr val="accent2">
                    <a:lumMod val="50000"/>
                  </a:schemeClr>
                </a:solidFill>
              </a:rPr>
              <a:t>Fear not (John 14:27; Acts 27:23-24; 1 Pet. 3:14-15)</a:t>
            </a:r>
          </a:p>
          <a:p>
            <a:pPr algn="ctr">
              <a:spcAft>
                <a:spcPts val="600"/>
              </a:spcAft>
            </a:pPr>
            <a:r>
              <a:rPr lang="en-US" sz="2700" dirty="0">
                <a:solidFill>
                  <a:schemeClr val="accent2">
                    <a:lumMod val="50000"/>
                  </a:schemeClr>
                </a:solidFill>
              </a:rPr>
              <a:t>Gathered to God (Eph. 1:7-11; Rev. 5:9; Heb. 12:22-24)</a:t>
            </a:r>
          </a:p>
        </p:txBody>
      </p:sp>
    </p:spTree>
    <p:extLst>
      <p:ext uri="{BB962C8B-B14F-4D97-AF65-F5344CB8AC3E}">
        <p14:creationId xmlns:p14="http://schemas.microsoft.com/office/powerpoint/2010/main" val="8166777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C4BB07D-DF5D-6440-8EDD-B574D306067F}"/>
              </a:ext>
            </a:extLst>
          </p:cNvPr>
          <p:cNvPicPr>
            <a:picLocks noChangeAspect="1"/>
          </p:cNvPicPr>
          <p:nvPr/>
        </p:nvPicPr>
        <p:blipFill rotWithShape="1">
          <a:blip r:embed="rId2"/>
          <a:srcRect t="24199" r="-1" b="781"/>
          <a:stretch/>
        </p:blipFill>
        <p:spPr>
          <a:xfrm>
            <a:off x="-1" y="0"/>
            <a:ext cx="9141714" cy="5715000"/>
          </a:xfrm>
          <a:prstGeom prst="rect">
            <a:avLst/>
          </a:prstGeom>
        </p:spPr>
      </p:pic>
      <p:pic>
        <p:nvPicPr>
          <p:cNvPr id="5" name="Picture 4">
            <a:extLst>
              <a:ext uri="{FF2B5EF4-FFF2-40B4-BE49-F238E27FC236}">
                <a16:creationId xmlns:a16="http://schemas.microsoft.com/office/drawing/2014/main" id="{1BAF075A-8E73-2A47-B1CD-481A285EA227}"/>
              </a:ext>
            </a:extLst>
          </p:cNvPr>
          <p:cNvPicPr>
            <a:picLocks noChangeAspect="1"/>
          </p:cNvPicPr>
          <p:nvPr/>
        </p:nvPicPr>
        <p:blipFill>
          <a:blip r:embed="rId3">
            <a:alphaModFix amt="62000"/>
          </a:blip>
          <a:stretch>
            <a:fillRect/>
          </a:stretch>
        </p:blipFill>
        <p:spPr>
          <a:xfrm>
            <a:off x="0" y="3995674"/>
            <a:ext cx="9144000" cy="1739900"/>
          </a:xfrm>
          <a:prstGeom prst="rect">
            <a:avLst/>
          </a:prstGeom>
        </p:spPr>
      </p:pic>
      <p:pic>
        <p:nvPicPr>
          <p:cNvPr id="6" name="Picture 5">
            <a:extLst>
              <a:ext uri="{FF2B5EF4-FFF2-40B4-BE49-F238E27FC236}">
                <a16:creationId xmlns:a16="http://schemas.microsoft.com/office/drawing/2014/main" id="{0929EEA6-36B0-5047-8F3C-93F30468A629}"/>
              </a:ext>
            </a:extLst>
          </p:cNvPr>
          <p:cNvPicPr>
            <a:picLocks noChangeAspect="1"/>
          </p:cNvPicPr>
          <p:nvPr/>
        </p:nvPicPr>
        <p:blipFill>
          <a:blip r:embed="rId3">
            <a:alphaModFix amt="62000"/>
          </a:blip>
          <a:stretch>
            <a:fillRect/>
          </a:stretch>
        </p:blipFill>
        <p:spPr>
          <a:xfrm flipV="1">
            <a:off x="-2288" y="-1"/>
            <a:ext cx="9144000" cy="1957388"/>
          </a:xfrm>
          <a:prstGeom prst="rect">
            <a:avLst/>
          </a:prstGeom>
        </p:spPr>
      </p:pic>
      <p:sp>
        <p:nvSpPr>
          <p:cNvPr id="7" name="Rectangle 6">
            <a:extLst>
              <a:ext uri="{FF2B5EF4-FFF2-40B4-BE49-F238E27FC236}">
                <a16:creationId xmlns:a16="http://schemas.microsoft.com/office/drawing/2014/main" id="{14955694-DBCC-8A40-8FE0-18E6D7EBAEE3}"/>
              </a:ext>
            </a:extLst>
          </p:cNvPr>
          <p:cNvSpPr/>
          <p:nvPr/>
        </p:nvSpPr>
        <p:spPr>
          <a:xfrm>
            <a:off x="0" y="0"/>
            <a:ext cx="9141712" cy="1543050"/>
          </a:xfrm>
          <a:prstGeom prst="rect">
            <a:avLst/>
          </a:prstGeom>
          <a:solidFill>
            <a:schemeClr val="accent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E286D9-E5FF-F64D-BAFF-FCF3B9ECF04D}"/>
              </a:ext>
            </a:extLst>
          </p:cNvPr>
          <p:cNvSpPr>
            <a:spLocks noGrp="1"/>
          </p:cNvSpPr>
          <p:nvPr>
            <p:ph type="title"/>
          </p:nvPr>
        </p:nvSpPr>
        <p:spPr/>
        <p:txBody>
          <a:bodyPr>
            <a:noAutofit/>
          </a:bodyPr>
          <a:lstStyle/>
          <a:p>
            <a:pPr algn="ctr"/>
            <a:r>
              <a:rPr lang="en-US" sz="5400">
                <a:solidFill>
                  <a:schemeClr val="bg1"/>
                </a:solidFill>
              </a:rPr>
              <a:t>God’s Love </a:t>
            </a:r>
            <a:r>
              <a:rPr lang="en-US" sz="5400" dirty="0">
                <a:solidFill>
                  <a:schemeClr val="bg1"/>
                </a:solidFill>
              </a:rPr>
              <a:t>for His People </a:t>
            </a:r>
            <a:r>
              <a:rPr lang="en-US" dirty="0">
                <a:solidFill>
                  <a:schemeClr val="bg1"/>
                </a:solidFill>
              </a:rPr>
              <a:t>	</a:t>
            </a:r>
            <a:br>
              <a:rPr lang="en-US" dirty="0">
                <a:solidFill>
                  <a:schemeClr val="bg1"/>
                </a:solidFill>
              </a:rPr>
            </a:br>
            <a:r>
              <a:rPr lang="en-US" sz="4000" dirty="0">
                <a:solidFill>
                  <a:schemeClr val="bg1"/>
                </a:solidFill>
              </a:rPr>
              <a:t>Isaiah 43:1-7</a:t>
            </a:r>
            <a:endParaRPr lang="en-US" dirty="0">
              <a:solidFill>
                <a:schemeClr val="bg1"/>
              </a:solidFill>
            </a:endParaRPr>
          </a:p>
        </p:txBody>
      </p:sp>
      <p:sp>
        <p:nvSpPr>
          <p:cNvPr id="3" name="Content Placeholder 2">
            <a:extLst>
              <a:ext uri="{FF2B5EF4-FFF2-40B4-BE49-F238E27FC236}">
                <a16:creationId xmlns:a16="http://schemas.microsoft.com/office/drawing/2014/main" id="{A7E25285-D62B-A24F-A3B0-2756A0F87B41}"/>
              </a:ext>
            </a:extLst>
          </p:cNvPr>
          <p:cNvSpPr>
            <a:spLocks noGrp="1"/>
          </p:cNvSpPr>
          <p:nvPr>
            <p:ph idx="1"/>
          </p:nvPr>
        </p:nvSpPr>
        <p:spPr>
          <a:xfrm>
            <a:off x="519205" y="1713178"/>
            <a:ext cx="8101013" cy="3844660"/>
          </a:xfrm>
        </p:spPr>
        <p:txBody>
          <a:bodyPr>
            <a:normAutofit lnSpcReduction="10000"/>
          </a:bodyPr>
          <a:lstStyle/>
          <a:p>
            <a:pPr marL="0" indent="0" algn="ctr">
              <a:spcAft>
                <a:spcPts val="1200"/>
              </a:spcAft>
              <a:buNone/>
            </a:pPr>
            <a:r>
              <a:rPr lang="en-US" sz="3400" baseline="30000" dirty="0">
                <a:solidFill>
                  <a:schemeClr val="accent2">
                    <a:lumMod val="50000"/>
                  </a:schemeClr>
                </a:solidFill>
              </a:rPr>
              <a:t>7 </a:t>
            </a:r>
            <a:r>
              <a:rPr lang="en-US" sz="3400" dirty="0">
                <a:solidFill>
                  <a:schemeClr val="accent2">
                    <a:lumMod val="50000"/>
                  </a:schemeClr>
                </a:solidFill>
              </a:rPr>
              <a:t>“Everyone who is called by My name, Whom I have created for My glory; I have formed him, yes, I have made him.”</a:t>
            </a:r>
          </a:p>
          <a:p>
            <a:pPr algn="ctr">
              <a:spcAft>
                <a:spcPts val="600"/>
              </a:spcAft>
            </a:pPr>
            <a:r>
              <a:rPr lang="en-US" sz="2700" dirty="0">
                <a:solidFill>
                  <a:schemeClr val="accent2">
                    <a:lumMod val="50000"/>
                  </a:schemeClr>
                </a:solidFill>
              </a:rPr>
              <a:t>Called by His Name (1 Pet. 4:16; Jas. 2:7)</a:t>
            </a:r>
          </a:p>
          <a:p>
            <a:pPr algn="ctr">
              <a:spcAft>
                <a:spcPts val="1200"/>
              </a:spcAft>
            </a:pPr>
            <a:r>
              <a:rPr lang="en-US" sz="2700" dirty="0">
                <a:solidFill>
                  <a:schemeClr val="accent2">
                    <a:lumMod val="50000"/>
                  </a:schemeClr>
                </a:solidFill>
              </a:rPr>
              <a:t>Created for God’s glory (Matt. 5:16; 1 Cor. 6:20; 10:31)</a:t>
            </a:r>
          </a:p>
          <a:p>
            <a:pPr marL="0" indent="0" algn="ctr">
              <a:spcAft>
                <a:spcPts val="600"/>
              </a:spcAft>
              <a:buNone/>
            </a:pPr>
            <a:r>
              <a:rPr lang="en-US" dirty="0">
                <a:solidFill>
                  <a:schemeClr val="accent2">
                    <a:lumMod val="50000"/>
                  </a:schemeClr>
                </a:solidFill>
              </a:rPr>
              <a:t>“I have called you by your name; You are Mine”</a:t>
            </a:r>
            <a:endParaRPr lang="en-US" sz="2700" dirty="0">
              <a:solidFill>
                <a:schemeClr val="accent2">
                  <a:lumMod val="50000"/>
                </a:schemeClr>
              </a:solidFill>
            </a:endParaRPr>
          </a:p>
        </p:txBody>
      </p:sp>
    </p:spTree>
    <p:extLst>
      <p:ext uri="{BB962C8B-B14F-4D97-AF65-F5344CB8AC3E}">
        <p14:creationId xmlns:p14="http://schemas.microsoft.com/office/powerpoint/2010/main" val="3989045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211</TotalTime>
  <Words>704</Words>
  <Application>Microsoft Macintosh PowerPoint</Application>
  <PresentationFormat>On-screen Show (16:10)</PresentationFormat>
  <Paragraphs>41</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How Do We Know That Others Love Us? </vt:lpstr>
      <vt:lpstr>How Do We Know That Others Love Us? </vt:lpstr>
      <vt:lpstr>How Do We Know That God Loves Us? </vt:lpstr>
      <vt:lpstr>God’s Love for His People   Isaiah 43:1-7</vt:lpstr>
      <vt:lpstr>God’s Love for His People   Isaiah 43:1-7</vt:lpstr>
      <vt:lpstr>God’s Love for His People   Isaiah 43:1-7</vt:lpstr>
      <vt:lpstr>God’s Love for His People   Isaiah 43:1-7</vt:lpstr>
      <vt:lpstr>God’s Love for His People   Isaiah 43:1-7</vt:lpstr>
      <vt:lpstr>God’s Love for His People   Isaiah 43:1-7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Kyle Pope</dc:creator>
  <cp:lastModifiedBy>Kyle Pope</cp:lastModifiedBy>
  <cp:revision>18</cp:revision>
  <dcterms:created xsi:type="dcterms:W3CDTF">2020-08-04T14:56:12Z</dcterms:created>
  <dcterms:modified xsi:type="dcterms:W3CDTF">2020-08-05T21:07:56Z</dcterms:modified>
</cp:coreProperties>
</file>