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9" r:id="rId3"/>
    <p:sldId id="258" r:id="rId4"/>
    <p:sldId id="257" r:id="rId5"/>
    <p:sldId id="260" r:id="rId6"/>
    <p:sldId id="268" r:id="rId7"/>
    <p:sldId id="267" r:id="rId8"/>
    <p:sldId id="269" r:id="rId9"/>
    <p:sldId id="270" r:id="rId10"/>
    <p:sldId id="271"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2"/>
    <p:restoredTop sz="94697"/>
  </p:normalViewPr>
  <p:slideViewPr>
    <p:cSldViewPr>
      <p:cViewPr varScale="1">
        <p:scale>
          <a:sx n="80" d="100"/>
          <a:sy n="80" d="100"/>
        </p:scale>
        <p:origin x="1504" y="192"/>
      </p:cViewPr>
      <p:guideLst>
        <p:guide orient="horz" pos="2160"/>
        <p:guide pos="2880"/>
      </p:guideLst>
    </p:cSldViewPr>
  </p:slideViewPr>
  <p:outlineViewPr>
    <p:cViewPr>
      <p:scale>
        <a:sx n="33" d="100"/>
        <a:sy n="33" d="100"/>
      </p:scale>
      <p:origin x="0" y="-8"/>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3BCF1E-3167-4C4F-A042-92D33B6D4D19}" type="datetimeFigureOut">
              <a:rPr lang="en-US" smtClean="0"/>
              <a:t>9/29/20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4C7FE-F61B-1544-A796-81C5138C9ACB}" type="slidenum">
              <a:rPr lang="en-US" smtClean="0"/>
              <a:t>‹#›</a:t>
            </a:fld>
            <a:endParaRPr lang="en-US"/>
          </a:p>
        </p:txBody>
      </p:sp>
    </p:spTree>
    <p:extLst>
      <p:ext uri="{BB962C8B-B14F-4D97-AF65-F5344CB8AC3E}">
        <p14:creationId xmlns:p14="http://schemas.microsoft.com/office/powerpoint/2010/main" val="3760747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574C7FE-F61B-1544-A796-81C5138C9ACB}" type="slidenum">
              <a:rPr lang="en-US" smtClean="0"/>
              <a:t>4</a:t>
            </a:fld>
            <a:endParaRPr lang="en-US"/>
          </a:p>
        </p:txBody>
      </p:sp>
    </p:spTree>
    <p:extLst>
      <p:ext uri="{BB962C8B-B14F-4D97-AF65-F5344CB8AC3E}">
        <p14:creationId xmlns:p14="http://schemas.microsoft.com/office/powerpoint/2010/main" val="2419255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D6057-19D7-AA44-989E-273C59DFDAB9}"/>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FF1AC8-67AF-114D-A29F-525771398E8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6F4BCD-9139-2840-8253-8264C4EAFF9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B0E8C10-8655-A645-83C6-EB4123C1644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54C90B2-3BD3-064A-99F3-7464C5380344}"/>
              </a:ext>
            </a:extLst>
          </p:cNvPr>
          <p:cNvSpPr>
            <a:spLocks noGrp="1"/>
          </p:cNvSpPr>
          <p:nvPr>
            <p:ph type="sldNum" sz="quarter" idx="12"/>
          </p:nvPr>
        </p:nvSpPr>
        <p:spPr/>
        <p:txBody>
          <a:bodyPr/>
          <a:lstStyle>
            <a:lvl1pPr>
              <a:defRPr/>
            </a:lvl1pPr>
          </a:lstStyle>
          <a:p>
            <a:fld id="{94D33E9E-E703-F942-B797-5D88FA967CEE}" type="slidenum">
              <a:rPr lang="en-US" altLang="en-US"/>
              <a:pPr/>
              <a:t>‹#›</a:t>
            </a:fld>
            <a:endParaRPr lang="en-US" altLang="en-US"/>
          </a:p>
        </p:txBody>
      </p:sp>
    </p:spTree>
    <p:extLst>
      <p:ext uri="{BB962C8B-B14F-4D97-AF65-F5344CB8AC3E}">
        <p14:creationId xmlns:p14="http://schemas.microsoft.com/office/powerpoint/2010/main" val="171519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0112C-5FA6-6B41-B4C6-81BCCDE6B9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2D69AD-029F-5F41-9ACE-12336CC6D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1795A2-6C80-0147-BFF4-45E465E4EDB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6997440-23FE-FB4B-90E0-6AC15238995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53385FD-80DC-6742-9A17-7C7380F326E1}"/>
              </a:ext>
            </a:extLst>
          </p:cNvPr>
          <p:cNvSpPr>
            <a:spLocks noGrp="1"/>
          </p:cNvSpPr>
          <p:nvPr>
            <p:ph type="sldNum" sz="quarter" idx="12"/>
          </p:nvPr>
        </p:nvSpPr>
        <p:spPr/>
        <p:txBody>
          <a:bodyPr/>
          <a:lstStyle>
            <a:lvl1pPr>
              <a:defRPr/>
            </a:lvl1pPr>
          </a:lstStyle>
          <a:p>
            <a:fld id="{2477CA32-0EA9-994C-8A55-AE3238361D55}" type="slidenum">
              <a:rPr lang="en-US" altLang="en-US"/>
              <a:pPr/>
              <a:t>‹#›</a:t>
            </a:fld>
            <a:endParaRPr lang="en-US" altLang="en-US"/>
          </a:p>
        </p:txBody>
      </p:sp>
    </p:spTree>
    <p:extLst>
      <p:ext uri="{BB962C8B-B14F-4D97-AF65-F5344CB8AC3E}">
        <p14:creationId xmlns:p14="http://schemas.microsoft.com/office/powerpoint/2010/main" val="655388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118958-0080-C14D-B8E8-F7341DFC68F4}"/>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6210FE-58F9-C34D-A818-B138F9AD9C68}"/>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0B905F-0608-6C45-8800-A422704C69E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F585BEA-1118-344E-84A7-430C9327FC1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DA6C0C6-BE30-8446-879F-1EA9B17F8638}"/>
              </a:ext>
            </a:extLst>
          </p:cNvPr>
          <p:cNvSpPr>
            <a:spLocks noGrp="1"/>
          </p:cNvSpPr>
          <p:nvPr>
            <p:ph type="sldNum" sz="quarter" idx="12"/>
          </p:nvPr>
        </p:nvSpPr>
        <p:spPr/>
        <p:txBody>
          <a:bodyPr/>
          <a:lstStyle>
            <a:lvl1pPr>
              <a:defRPr/>
            </a:lvl1pPr>
          </a:lstStyle>
          <a:p>
            <a:fld id="{DA15E38F-C8F6-7D40-A3AA-CBD0BCC18CDB}" type="slidenum">
              <a:rPr lang="en-US" altLang="en-US"/>
              <a:pPr/>
              <a:t>‹#›</a:t>
            </a:fld>
            <a:endParaRPr lang="en-US" altLang="en-US"/>
          </a:p>
        </p:txBody>
      </p:sp>
    </p:spTree>
    <p:extLst>
      <p:ext uri="{BB962C8B-B14F-4D97-AF65-F5344CB8AC3E}">
        <p14:creationId xmlns:p14="http://schemas.microsoft.com/office/powerpoint/2010/main" val="407939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9212E-BE47-3746-A66F-F45A288A57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A777C5-F703-F24C-8915-DA29262404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E51EB4-FF95-5D45-99CF-5A09042972E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6B2D6F8-6211-0844-9C10-FCC96CA7EB1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CE9DDE2-3B84-9748-BA99-8EE378B64FAC}"/>
              </a:ext>
            </a:extLst>
          </p:cNvPr>
          <p:cNvSpPr>
            <a:spLocks noGrp="1"/>
          </p:cNvSpPr>
          <p:nvPr>
            <p:ph type="sldNum" sz="quarter" idx="12"/>
          </p:nvPr>
        </p:nvSpPr>
        <p:spPr/>
        <p:txBody>
          <a:bodyPr/>
          <a:lstStyle>
            <a:lvl1pPr>
              <a:defRPr/>
            </a:lvl1pPr>
          </a:lstStyle>
          <a:p>
            <a:fld id="{CBD20FE3-81FA-3C4D-8669-C9E98571ECAB}" type="slidenum">
              <a:rPr lang="en-US" altLang="en-US"/>
              <a:pPr/>
              <a:t>‹#›</a:t>
            </a:fld>
            <a:endParaRPr lang="en-US" altLang="en-US"/>
          </a:p>
        </p:txBody>
      </p:sp>
    </p:spTree>
    <p:extLst>
      <p:ext uri="{BB962C8B-B14F-4D97-AF65-F5344CB8AC3E}">
        <p14:creationId xmlns:p14="http://schemas.microsoft.com/office/powerpoint/2010/main" val="1045603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5987-1065-C445-84DA-61ADCA959ED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163AAB-2DE0-9F41-9307-7D5B8B95DC3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80089F1-E9F5-1847-81C5-2EC92328685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F6C488F-E678-104B-8404-6AA76F62A35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0D4AB1D-2C1B-0249-8B40-26CF412E615A}"/>
              </a:ext>
            </a:extLst>
          </p:cNvPr>
          <p:cNvSpPr>
            <a:spLocks noGrp="1"/>
          </p:cNvSpPr>
          <p:nvPr>
            <p:ph type="sldNum" sz="quarter" idx="12"/>
          </p:nvPr>
        </p:nvSpPr>
        <p:spPr/>
        <p:txBody>
          <a:bodyPr/>
          <a:lstStyle>
            <a:lvl1pPr>
              <a:defRPr/>
            </a:lvl1pPr>
          </a:lstStyle>
          <a:p>
            <a:fld id="{6C9D3B23-CE04-9E4A-A68C-18F0ACA72629}" type="slidenum">
              <a:rPr lang="en-US" altLang="en-US"/>
              <a:pPr/>
              <a:t>‹#›</a:t>
            </a:fld>
            <a:endParaRPr lang="en-US" altLang="en-US"/>
          </a:p>
        </p:txBody>
      </p:sp>
    </p:spTree>
    <p:extLst>
      <p:ext uri="{BB962C8B-B14F-4D97-AF65-F5344CB8AC3E}">
        <p14:creationId xmlns:p14="http://schemas.microsoft.com/office/powerpoint/2010/main" val="3466474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05B6-918F-634A-B561-712A8DEB95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B7B78D-8082-DB46-AA93-C59FA545F215}"/>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6969DC-58D6-7D4C-BC4C-0D18206E82D1}"/>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9BBDEA-0F46-4A4D-B946-90C7B1224B2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F7FB4C8-5514-7544-BDE3-C79E3B34179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89878F4-9D07-F243-A6BA-1195B220D93A}"/>
              </a:ext>
            </a:extLst>
          </p:cNvPr>
          <p:cNvSpPr>
            <a:spLocks noGrp="1"/>
          </p:cNvSpPr>
          <p:nvPr>
            <p:ph type="sldNum" sz="quarter" idx="12"/>
          </p:nvPr>
        </p:nvSpPr>
        <p:spPr/>
        <p:txBody>
          <a:bodyPr/>
          <a:lstStyle>
            <a:lvl1pPr>
              <a:defRPr/>
            </a:lvl1pPr>
          </a:lstStyle>
          <a:p>
            <a:fld id="{91FECF20-2981-BA45-9CFB-BDB88D245AAC}" type="slidenum">
              <a:rPr lang="en-US" altLang="en-US"/>
              <a:pPr/>
              <a:t>‹#›</a:t>
            </a:fld>
            <a:endParaRPr lang="en-US" altLang="en-US"/>
          </a:p>
        </p:txBody>
      </p:sp>
    </p:spTree>
    <p:extLst>
      <p:ext uri="{BB962C8B-B14F-4D97-AF65-F5344CB8AC3E}">
        <p14:creationId xmlns:p14="http://schemas.microsoft.com/office/powerpoint/2010/main" val="361380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E92E9-6524-D64F-A6AE-3141D2E96C37}"/>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372C0C-4302-014E-98EE-189E1C74953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42A277-9085-7047-9DCE-CE84D170E25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E9BDFF-6776-9E4D-82EB-B4A41E7D37D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061538-2D74-E94E-A719-94E33F46840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51F297-366C-6E44-89D3-947DC0F9133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DA7878B-C55E-314E-A510-8A8A5A5D3A0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3A2ABA4-3FA0-9B48-A17E-1C68CBAE87F9}"/>
              </a:ext>
            </a:extLst>
          </p:cNvPr>
          <p:cNvSpPr>
            <a:spLocks noGrp="1"/>
          </p:cNvSpPr>
          <p:nvPr>
            <p:ph type="sldNum" sz="quarter" idx="12"/>
          </p:nvPr>
        </p:nvSpPr>
        <p:spPr/>
        <p:txBody>
          <a:bodyPr/>
          <a:lstStyle>
            <a:lvl1pPr>
              <a:defRPr/>
            </a:lvl1pPr>
          </a:lstStyle>
          <a:p>
            <a:fld id="{FFA2A3FF-F41F-9C41-9E05-C7321903724D}" type="slidenum">
              <a:rPr lang="en-US" altLang="en-US"/>
              <a:pPr/>
              <a:t>‹#›</a:t>
            </a:fld>
            <a:endParaRPr lang="en-US" altLang="en-US"/>
          </a:p>
        </p:txBody>
      </p:sp>
    </p:spTree>
    <p:extLst>
      <p:ext uri="{BB962C8B-B14F-4D97-AF65-F5344CB8AC3E}">
        <p14:creationId xmlns:p14="http://schemas.microsoft.com/office/powerpoint/2010/main" val="361923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37B76-3313-5B40-9C97-F25DF3D59D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3653DF-DC84-054E-93D7-C9B6D12BEC4D}"/>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FFF8889A-7824-444B-A42F-609CC427361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95BC2DD-CE31-8041-A3D3-34F8A917295E}"/>
              </a:ext>
            </a:extLst>
          </p:cNvPr>
          <p:cNvSpPr>
            <a:spLocks noGrp="1"/>
          </p:cNvSpPr>
          <p:nvPr>
            <p:ph type="sldNum" sz="quarter" idx="12"/>
          </p:nvPr>
        </p:nvSpPr>
        <p:spPr/>
        <p:txBody>
          <a:bodyPr/>
          <a:lstStyle>
            <a:lvl1pPr>
              <a:defRPr/>
            </a:lvl1pPr>
          </a:lstStyle>
          <a:p>
            <a:fld id="{3E9FBFB5-575C-1648-95F1-75C993E2A5D0}" type="slidenum">
              <a:rPr lang="en-US" altLang="en-US"/>
              <a:pPr/>
              <a:t>‹#›</a:t>
            </a:fld>
            <a:endParaRPr lang="en-US" altLang="en-US"/>
          </a:p>
        </p:txBody>
      </p:sp>
    </p:spTree>
    <p:extLst>
      <p:ext uri="{BB962C8B-B14F-4D97-AF65-F5344CB8AC3E}">
        <p14:creationId xmlns:p14="http://schemas.microsoft.com/office/powerpoint/2010/main" val="41743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9DDAB8-F834-CF44-91C0-A7C945BAEC51}"/>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79EBE13A-AFDD-2646-8276-28BA72B5299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869E459B-E3DB-F346-BD9C-843FA4F11079}"/>
              </a:ext>
            </a:extLst>
          </p:cNvPr>
          <p:cNvSpPr>
            <a:spLocks noGrp="1"/>
          </p:cNvSpPr>
          <p:nvPr>
            <p:ph type="sldNum" sz="quarter" idx="12"/>
          </p:nvPr>
        </p:nvSpPr>
        <p:spPr/>
        <p:txBody>
          <a:bodyPr/>
          <a:lstStyle>
            <a:lvl1pPr>
              <a:defRPr/>
            </a:lvl1pPr>
          </a:lstStyle>
          <a:p>
            <a:fld id="{A472445B-BCA7-CE4C-9D1E-11C38160CDCB}" type="slidenum">
              <a:rPr lang="en-US" altLang="en-US"/>
              <a:pPr/>
              <a:t>‹#›</a:t>
            </a:fld>
            <a:endParaRPr lang="en-US" altLang="en-US"/>
          </a:p>
        </p:txBody>
      </p:sp>
    </p:spTree>
    <p:extLst>
      <p:ext uri="{BB962C8B-B14F-4D97-AF65-F5344CB8AC3E}">
        <p14:creationId xmlns:p14="http://schemas.microsoft.com/office/powerpoint/2010/main" val="273267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AFF2-78F1-6C4D-A29D-B162C8F2442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3A0EA4-B3FC-3847-BD73-D9369784EE9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731853-D226-4D4B-AB9D-3F9BDE0741F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FB85DC-E947-1F43-BEB5-0F12F9B4A05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F40D1F6-E990-A84E-A99D-18EDDCB449E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3B89E12-6927-2A45-AB8D-1AA6B4DF524E}"/>
              </a:ext>
            </a:extLst>
          </p:cNvPr>
          <p:cNvSpPr>
            <a:spLocks noGrp="1"/>
          </p:cNvSpPr>
          <p:nvPr>
            <p:ph type="sldNum" sz="quarter" idx="12"/>
          </p:nvPr>
        </p:nvSpPr>
        <p:spPr/>
        <p:txBody>
          <a:bodyPr/>
          <a:lstStyle>
            <a:lvl1pPr>
              <a:defRPr/>
            </a:lvl1pPr>
          </a:lstStyle>
          <a:p>
            <a:fld id="{3A75116C-F0B0-EA4C-9045-6C9754D333C1}" type="slidenum">
              <a:rPr lang="en-US" altLang="en-US"/>
              <a:pPr/>
              <a:t>‹#›</a:t>
            </a:fld>
            <a:endParaRPr lang="en-US" altLang="en-US"/>
          </a:p>
        </p:txBody>
      </p:sp>
    </p:spTree>
    <p:extLst>
      <p:ext uri="{BB962C8B-B14F-4D97-AF65-F5344CB8AC3E}">
        <p14:creationId xmlns:p14="http://schemas.microsoft.com/office/powerpoint/2010/main" val="223773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60610-E6B1-414B-89B9-A6EE53538AF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24C5D1-22DB-3B40-84FF-7C81CA86BC7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0C2308-04DD-B942-9D4C-ACE6657C2EF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ECF333-4094-A941-B899-9B03B52570B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D8DE1BE-EA4C-2146-AD19-359BA85D20D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F56E483-063E-3548-8A7D-F4B09EAE3258}"/>
              </a:ext>
            </a:extLst>
          </p:cNvPr>
          <p:cNvSpPr>
            <a:spLocks noGrp="1"/>
          </p:cNvSpPr>
          <p:nvPr>
            <p:ph type="sldNum" sz="quarter" idx="12"/>
          </p:nvPr>
        </p:nvSpPr>
        <p:spPr/>
        <p:txBody>
          <a:bodyPr/>
          <a:lstStyle>
            <a:lvl1pPr>
              <a:defRPr/>
            </a:lvl1pPr>
          </a:lstStyle>
          <a:p>
            <a:fld id="{F2114CC3-9902-794A-8185-0C9DE4BC0F08}" type="slidenum">
              <a:rPr lang="en-US" altLang="en-US"/>
              <a:pPr/>
              <a:t>‹#›</a:t>
            </a:fld>
            <a:endParaRPr lang="en-US" altLang="en-US"/>
          </a:p>
        </p:txBody>
      </p:sp>
    </p:spTree>
    <p:extLst>
      <p:ext uri="{BB962C8B-B14F-4D97-AF65-F5344CB8AC3E}">
        <p14:creationId xmlns:p14="http://schemas.microsoft.com/office/powerpoint/2010/main" val="33556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4800000" scaled="0"/>
          <a:tileRect/>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DDD7D8-86C5-1248-970C-C7AC62CE6668}"/>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AE33DC5-654F-0443-B525-A99E6076967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EC8B3F28-0EF3-7C4E-83CA-35297CCA56B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BF9A9C32-E634-074A-BC72-85DC3132686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38D882D6-D567-D14D-A194-CC0BC23CC931}"/>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72806DE-DF63-7C42-A2D0-71974B76239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5400" b="1" i="0" kern="1200">
          <a:solidFill>
            <a:srgbClr val="FF9900"/>
          </a:solidFill>
          <a:latin typeface="Calibri" panose="020F0502020204030204" pitchFamily="34" charset="0"/>
          <a:ea typeface="+mj-ea"/>
          <a:cs typeface="Calibri" panose="020F0502020204030204" pitchFamily="34" charset="0"/>
        </a:defRPr>
      </a:lvl1pPr>
      <a:lvl2pPr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2pPr>
      <a:lvl3pPr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3pPr>
      <a:lvl4pPr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4pPr>
      <a:lvl5pPr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400" b="1">
          <a:solidFill>
            <a:srgbClr val="FF9900"/>
          </a:solidFill>
          <a:latin typeface="Times New Roman" panose="02020603050405020304" pitchFamily="18" charset="0"/>
          <a:cs typeface="Arial" panose="020B0604020202020204" pitchFamily="34" charset="0"/>
        </a:defRPr>
      </a:lvl9pPr>
    </p:titleStyle>
    <p:bodyStyle>
      <a:lvl1pPr marL="342900" indent="-342900" algn="l" rtl="0" fontAlgn="base">
        <a:spcBef>
          <a:spcPct val="20000"/>
        </a:spcBef>
        <a:spcAft>
          <a:spcPct val="0"/>
        </a:spcAft>
        <a:buChar char="•"/>
        <a:defRPr sz="3600" b="1" i="0" kern="1200">
          <a:solidFill>
            <a:schemeClr val="bg1"/>
          </a:solidFill>
          <a:latin typeface="Calibri" panose="020F0502020204030204" pitchFamily="34" charset="0"/>
          <a:ea typeface="+mn-ea"/>
          <a:cs typeface="Calibri" panose="020F0502020204030204" pitchFamily="34" charset="0"/>
        </a:defRPr>
      </a:lvl1pPr>
      <a:lvl2pPr marL="742950" indent="-285750" algn="l" rtl="0" fontAlgn="base">
        <a:spcBef>
          <a:spcPct val="20000"/>
        </a:spcBef>
        <a:spcAft>
          <a:spcPct val="0"/>
        </a:spcAft>
        <a:buChar char="–"/>
        <a:defRPr sz="3200" b="1" i="0" kern="1200">
          <a:solidFill>
            <a:schemeClr val="bg1"/>
          </a:solidFill>
          <a:latin typeface="Calibri" panose="020F0502020204030204" pitchFamily="34" charset="0"/>
          <a:ea typeface="+mn-ea"/>
          <a:cs typeface="Calibri" panose="020F0502020204030204" pitchFamily="34" charset="0"/>
        </a:defRPr>
      </a:lvl2pPr>
      <a:lvl3pPr marL="1143000" indent="-228600" algn="l" rtl="0" fontAlgn="base">
        <a:spcBef>
          <a:spcPct val="20000"/>
        </a:spcBef>
        <a:spcAft>
          <a:spcPct val="0"/>
        </a:spcAft>
        <a:buChar char="•"/>
        <a:defRPr sz="2800" b="1" i="0" kern="1200">
          <a:solidFill>
            <a:schemeClr val="bg1"/>
          </a:solidFill>
          <a:latin typeface="Calibri" panose="020F0502020204030204" pitchFamily="34" charset="0"/>
          <a:ea typeface="+mn-ea"/>
          <a:cs typeface="Calibri" panose="020F0502020204030204" pitchFamily="34" charset="0"/>
        </a:defRPr>
      </a:lvl3pPr>
      <a:lvl4pPr marL="1600200" indent="-228600" algn="l" rtl="0" fontAlgn="base">
        <a:spcBef>
          <a:spcPct val="20000"/>
        </a:spcBef>
        <a:spcAft>
          <a:spcPct val="0"/>
        </a:spcAft>
        <a:buChar char="–"/>
        <a:defRPr sz="2400" b="1" i="0" kern="1200">
          <a:solidFill>
            <a:schemeClr val="bg1"/>
          </a:solidFill>
          <a:latin typeface="Calibri" panose="020F0502020204030204" pitchFamily="34" charset="0"/>
          <a:ea typeface="+mn-ea"/>
          <a:cs typeface="Calibri" panose="020F0502020204030204" pitchFamily="34" charset="0"/>
        </a:defRPr>
      </a:lvl4pPr>
      <a:lvl5pPr marL="2057400" indent="-228600" algn="l" rtl="0" fontAlgn="base">
        <a:spcBef>
          <a:spcPct val="20000"/>
        </a:spcBef>
        <a:spcAft>
          <a:spcPct val="0"/>
        </a:spcAft>
        <a:buChar char="»"/>
        <a:defRPr sz="2400" b="1" i="0" kern="1200">
          <a:solidFill>
            <a:schemeClr val="bg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2056" name="Picture 8" descr="3665">
            <a:extLst>
              <a:ext uri="{FF2B5EF4-FFF2-40B4-BE49-F238E27FC236}">
                <a16:creationId xmlns:a16="http://schemas.microsoft.com/office/drawing/2014/main" id="{661258E1-5E79-BD44-9E2F-B6507C2790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46075"/>
            <a:ext cx="6934200" cy="629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withEffect">
                                  <p:stCondLst>
                                    <p:cond delay="0"/>
                                  </p:stCondLst>
                                  <p:childTnLst>
                                    <p:set>
                                      <p:cBhvr>
                                        <p:cTn id="6" dur="1" fill="hold">
                                          <p:stCondLst>
                                            <p:cond delay="0"/>
                                          </p:stCondLst>
                                        </p:cTn>
                                        <p:tgtEl>
                                          <p:spTgt spid="2056"/>
                                        </p:tgtEl>
                                        <p:attrNameLst>
                                          <p:attrName>style.visibility</p:attrName>
                                        </p:attrNameLst>
                                      </p:cBhvr>
                                      <p:to>
                                        <p:strVal val="visible"/>
                                      </p:to>
                                    </p:set>
                                    <p:anim calcmode="lin" valueType="num">
                                      <p:cBhvr>
                                        <p:cTn id="7" dur="5000" fill="hold"/>
                                        <p:tgtEl>
                                          <p:spTgt spid="2056"/>
                                        </p:tgtEl>
                                        <p:attrNameLst>
                                          <p:attrName>ppt_w</p:attrName>
                                        </p:attrNameLst>
                                      </p:cBhvr>
                                      <p:tavLst>
                                        <p:tav tm="0" fmla="#ppt_w*sin(2.5*pi*$)">
                                          <p:val>
                                            <p:fltVal val="0"/>
                                          </p:val>
                                        </p:tav>
                                        <p:tav tm="100000">
                                          <p:val>
                                            <p:fltVal val="1"/>
                                          </p:val>
                                        </p:tav>
                                      </p:tavLst>
                                    </p:anim>
                                    <p:anim calcmode="lin" valueType="num">
                                      <p:cBhvr>
                                        <p:cTn id="8" dur="5000" fill="hold"/>
                                        <p:tgtEl>
                                          <p:spTgt spid="205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698500" indent="-698500">
              <a:buFontTx/>
              <a:buNone/>
            </a:pPr>
            <a:r>
              <a:rPr lang="en-US" altLang="en-US" sz="4500" dirty="0"/>
              <a:t>6.  He is Concerned Enough That He Gave His Son for Me.</a:t>
            </a:r>
            <a:endParaRPr lang="en-US" altLang="en-US" sz="4500" dirty="0">
              <a:solidFill>
                <a:schemeClr val="accent1"/>
              </a:solidFill>
            </a:endParaRPr>
          </a:p>
          <a:p>
            <a:pPr algn="ctr"/>
            <a:r>
              <a:rPr lang="en-US" altLang="en-US" sz="4400" dirty="0"/>
              <a:t>John 3:13-17</a:t>
            </a:r>
          </a:p>
          <a:p>
            <a:pPr algn="ctr"/>
            <a:r>
              <a:rPr lang="en-US" altLang="en-US" sz="4400" dirty="0"/>
              <a:t>I Peter 1:17-19</a:t>
            </a:r>
          </a:p>
          <a:p>
            <a:pPr algn="ctr"/>
            <a:r>
              <a:rPr lang="en-US" altLang="en-US" sz="4400" dirty="0"/>
              <a:t>Romans 8:31-34</a:t>
            </a:r>
          </a:p>
        </p:txBody>
      </p:sp>
    </p:spTree>
    <p:extLst>
      <p:ext uri="{BB962C8B-B14F-4D97-AF65-F5344CB8AC3E}">
        <p14:creationId xmlns:p14="http://schemas.microsoft.com/office/powerpoint/2010/main" val="394733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12290" name="Picture 2" descr="3665">
            <a:extLst>
              <a:ext uri="{FF2B5EF4-FFF2-40B4-BE49-F238E27FC236}">
                <a16:creationId xmlns:a16="http://schemas.microsoft.com/office/drawing/2014/main" id="{D78D0939-B5B1-B242-8149-AE282DEBDCF4}"/>
              </a:ext>
            </a:extLst>
          </p:cNvPr>
          <p:cNvPicPr>
            <a:picLocks noChangeAspect="1" noChangeArrowheads="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990600" y="346075"/>
            <a:ext cx="6934200" cy="629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3">
            <a:extLst>
              <a:ext uri="{FF2B5EF4-FFF2-40B4-BE49-F238E27FC236}">
                <a16:creationId xmlns:a16="http://schemas.microsoft.com/office/drawing/2014/main" id="{404CA05D-D29B-5741-9573-28A697C1EEC0}"/>
              </a:ext>
            </a:extLst>
          </p:cNvPr>
          <p:cNvSpPr>
            <a:spLocks noGrp="1" noChangeArrowheads="1"/>
          </p:cNvSpPr>
          <p:nvPr>
            <p:ph type="ctrTitle"/>
          </p:nvPr>
        </p:nvSpPr>
        <p:spPr>
          <a:xfrm>
            <a:off x="685800" y="1752600"/>
            <a:ext cx="7772400" cy="1847850"/>
          </a:xfrm>
          <a:effectLst>
            <a:outerShdw dist="35921" dir="2700000" algn="ctr" rotWithShape="0">
              <a:srgbClr val="000000"/>
            </a:outerShdw>
          </a:effectLst>
        </p:spPr>
        <p:txBody>
          <a:bodyPr anchor="ctr"/>
          <a:lstStyle/>
          <a:p>
            <a:r>
              <a:rPr lang="en-US" altLang="en-US" sz="7200">
                <a:solidFill>
                  <a:schemeClr val="bg1"/>
                </a:solidFill>
              </a:rPr>
              <a:t>Surface Area</a:t>
            </a:r>
            <a:br>
              <a:rPr lang="en-US" altLang="en-US" sz="7200">
                <a:solidFill>
                  <a:schemeClr val="bg1"/>
                </a:solidFill>
              </a:rPr>
            </a:br>
            <a:r>
              <a:rPr lang="en-US" altLang="en-US" sz="4800">
                <a:solidFill>
                  <a:schemeClr val="bg1"/>
                </a:solidFill>
              </a:rPr>
              <a:t>196 Million Square Miles</a:t>
            </a:r>
            <a:endParaRPr lang="en-US" altLang="en-US" sz="2400">
              <a:solidFill>
                <a:schemeClr val="bg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p:cTn id="7" dur="5000" fill="hold"/>
                                        <p:tgtEl>
                                          <p:spTgt spid="12291"/>
                                        </p:tgtEl>
                                        <p:attrNameLst>
                                          <p:attrName>ppt_w</p:attrName>
                                        </p:attrNameLst>
                                      </p:cBhvr>
                                      <p:tavLst>
                                        <p:tav tm="0">
                                          <p:val>
                                            <p:fltVal val="0"/>
                                          </p:val>
                                        </p:tav>
                                        <p:tav tm="100000">
                                          <p:val>
                                            <p:strVal val="#ppt_w"/>
                                          </p:val>
                                        </p:tav>
                                      </p:tavLst>
                                    </p:anim>
                                    <p:anim calcmode="lin" valueType="num">
                                      <p:cBhvr>
                                        <p:cTn id="8" dur="5000" fill="hold"/>
                                        <p:tgtEl>
                                          <p:spTgt spid="12291"/>
                                        </p:tgtEl>
                                        <p:attrNameLst>
                                          <p:attrName>ppt_h</p:attrName>
                                        </p:attrNameLst>
                                      </p:cBhvr>
                                      <p:tavLst>
                                        <p:tav tm="0">
                                          <p:val>
                                            <p:fltVal val="0"/>
                                          </p:val>
                                        </p:tav>
                                        <p:tav tm="100000">
                                          <p:val>
                                            <p:strVal val="#ppt_h"/>
                                          </p:val>
                                        </p:tav>
                                      </p:tavLst>
                                    </p:anim>
                                    <p:anim calcmode="lin" valueType="num">
                                      <p:cBhvr>
                                        <p:cTn id="9" dur="5000" fill="hold"/>
                                        <p:tgtEl>
                                          <p:spTgt spid="12291"/>
                                        </p:tgtEl>
                                        <p:attrNameLst>
                                          <p:attrName>style.rotation</p:attrName>
                                        </p:attrNameLst>
                                      </p:cBhvr>
                                      <p:tavLst>
                                        <p:tav tm="0">
                                          <p:val>
                                            <p:fltVal val="360"/>
                                          </p:val>
                                        </p:tav>
                                        <p:tav tm="100000">
                                          <p:val>
                                            <p:fltVal val="0"/>
                                          </p:val>
                                        </p:tav>
                                      </p:tavLst>
                                    </p:anim>
                                    <p:animEffect transition="in" filter="fade">
                                      <p:cBhvr>
                                        <p:cTn id="10" dur="5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11266" name="Picture 2" descr="3665">
            <a:extLst>
              <a:ext uri="{FF2B5EF4-FFF2-40B4-BE49-F238E27FC236}">
                <a16:creationId xmlns:a16="http://schemas.microsoft.com/office/drawing/2014/main" id="{05EF002A-782C-AC4F-B616-3D390A8B9CC5}"/>
              </a:ext>
            </a:extLst>
          </p:cNvPr>
          <p:cNvPicPr>
            <a:picLocks noChangeAspect="1" noChangeArrowheads="1"/>
          </p:cNvPicPr>
          <p:nvPr/>
        </p:nvPicPr>
        <p:blipFill>
          <a:blip r:embed="rId2">
            <a:lum bright="-40000" contrast="-40000"/>
            <a:extLst>
              <a:ext uri="{28A0092B-C50C-407E-A947-70E740481C1C}">
                <a14:useLocalDpi xmlns:a14="http://schemas.microsoft.com/office/drawing/2010/main" val="0"/>
              </a:ext>
            </a:extLst>
          </a:blip>
          <a:srcRect/>
          <a:stretch>
            <a:fillRect/>
          </a:stretch>
        </p:blipFill>
        <p:spPr bwMode="auto">
          <a:xfrm>
            <a:off x="990600" y="346075"/>
            <a:ext cx="6934200" cy="629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3">
            <a:extLst>
              <a:ext uri="{FF2B5EF4-FFF2-40B4-BE49-F238E27FC236}">
                <a16:creationId xmlns:a16="http://schemas.microsoft.com/office/drawing/2014/main" id="{7AC11264-0B65-0549-B341-55D5A7C3A0FE}"/>
              </a:ext>
            </a:extLst>
          </p:cNvPr>
          <p:cNvSpPr>
            <a:spLocks noGrp="1" noChangeArrowheads="1"/>
          </p:cNvSpPr>
          <p:nvPr>
            <p:ph type="ctrTitle"/>
          </p:nvPr>
        </p:nvSpPr>
        <p:spPr>
          <a:xfrm>
            <a:off x="685800" y="1752600"/>
            <a:ext cx="7772400" cy="1847850"/>
          </a:xfrm>
          <a:effectLst>
            <a:outerShdw dist="35921" dir="2700000" algn="ctr" rotWithShape="0">
              <a:srgbClr val="000000"/>
            </a:outerShdw>
          </a:effectLst>
        </p:spPr>
        <p:txBody>
          <a:bodyPr anchor="ctr"/>
          <a:lstStyle/>
          <a:p>
            <a:r>
              <a:rPr lang="en-US" altLang="en-US" sz="7200" dirty="0">
                <a:solidFill>
                  <a:schemeClr val="bg1"/>
                </a:solidFill>
              </a:rPr>
              <a:t>7,800,000,000</a:t>
            </a:r>
            <a:br>
              <a:rPr lang="en-US" altLang="en-US" sz="6600" dirty="0">
                <a:solidFill>
                  <a:schemeClr val="bg1"/>
                </a:solidFill>
              </a:rPr>
            </a:br>
            <a:r>
              <a:rPr lang="en-US" altLang="en-US" sz="4000" dirty="0">
                <a:solidFill>
                  <a:schemeClr val="bg1"/>
                </a:solidFill>
              </a:rPr>
              <a:t>People</a:t>
            </a:r>
          </a:p>
        </p:txBody>
      </p:sp>
      <p:sp>
        <p:nvSpPr>
          <p:cNvPr id="11268" name="Rectangle 4">
            <a:extLst>
              <a:ext uri="{FF2B5EF4-FFF2-40B4-BE49-F238E27FC236}">
                <a16:creationId xmlns:a16="http://schemas.microsoft.com/office/drawing/2014/main" id="{B0097B47-1523-734F-B836-D6DA406702D5}"/>
              </a:ext>
            </a:extLst>
          </p:cNvPr>
          <p:cNvSpPr>
            <a:spLocks noGrp="1" noChangeArrowheads="1"/>
          </p:cNvSpPr>
          <p:nvPr>
            <p:ph type="subTitle" idx="1"/>
          </p:nvPr>
        </p:nvSpPr>
        <p:spPr>
          <a:xfrm>
            <a:off x="2362200" y="5334000"/>
            <a:ext cx="6400800" cy="1295400"/>
          </a:xfrm>
        </p:spPr>
        <p:txBody>
          <a:bodyPr/>
          <a:lstStyle/>
          <a:p>
            <a:pPr algn="r"/>
            <a:r>
              <a:rPr lang="en-US" altLang="en-US" sz="1800" dirty="0"/>
              <a:t>March 2020</a:t>
            </a:r>
          </a:p>
          <a:p>
            <a:pPr algn="r"/>
            <a:r>
              <a:rPr lang="en-US" altLang="en-US" sz="1800" dirty="0"/>
              <a:t> "World Population Clock: </a:t>
            </a:r>
          </a:p>
          <a:p>
            <a:pPr algn="r"/>
            <a:r>
              <a:rPr lang="en-US" altLang="en-US" sz="1800" dirty="0"/>
              <a:t>7.8 Billion People (2020)"</a:t>
            </a:r>
            <a:endParaRPr lang="en-US" altLang="en-US" sz="1800" i="1"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p:cTn id="7" dur="5000" fill="hold"/>
                                        <p:tgtEl>
                                          <p:spTgt spid="11267"/>
                                        </p:tgtEl>
                                        <p:attrNameLst>
                                          <p:attrName>ppt_w</p:attrName>
                                        </p:attrNameLst>
                                      </p:cBhvr>
                                      <p:tavLst>
                                        <p:tav tm="0">
                                          <p:val>
                                            <p:fltVal val="0"/>
                                          </p:val>
                                        </p:tav>
                                        <p:tav tm="100000">
                                          <p:val>
                                            <p:strVal val="#ppt_w"/>
                                          </p:val>
                                        </p:tav>
                                      </p:tavLst>
                                    </p:anim>
                                    <p:anim calcmode="lin" valueType="num">
                                      <p:cBhvr>
                                        <p:cTn id="8" dur="5000" fill="hold"/>
                                        <p:tgtEl>
                                          <p:spTgt spid="11267"/>
                                        </p:tgtEl>
                                        <p:attrNameLst>
                                          <p:attrName>ppt_h</p:attrName>
                                        </p:attrNameLst>
                                      </p:cBhvr>
                                      <p:tavLst>
                                        <p:tav tm="0">
                                          <p:val>
                                            <p:fltVal val="0"/>
                                          </p:val>
                                        </p:tav>
                                        <p:tav tm="100000">
                                          <p:val>
                                            <p:strVal val="#ppt_h"/>
                                          </p:val>
                                        </p:tav>
                                      </p:tavLst>
                                    </p:anim>
                                    <p:anim calcmode="lin" valueType="num">
                                      <p:cBhvr>
                                        <p:cTn id="9" dur="5000" fill="hold"/>
                                        <p:tgtEl>
                                          <p:spTgt spid="11267"/>
                                        </p:tgtEl>
                                        <p:attrNameLst>
                                          <p:attrName>style.rotation</p:attrName>
                                        </p:attrNameLst>
                                      </p:cBhvr>
                                      <p:tavLst>
                                        <p:tav tm="0">
                                          <p:val>
                                            <p:fltVal val="360"/>
                                          </p:val>
                                        </p:tav>
                                        <p:tav tm="100000">
                                          <p:val>
                                            <p:fltVal val="0"/>
                                          </p:val>
                                        </p:tav>
                                      </p:tavLst>
                                    </p:anim>
                                    <p:animEffect transition="in" filter="fade">
                                      <p:cBhvr>
                                        <p:cTn id="10" dur="5000"/>
                                        <p:tgtEl>
                                          <p:spTgt spid="11267"/>
                                        </p:tgtEl>
                                      </p:cBhvr>
                                    </p:animEffect>
                                  </p:childTnLst>
                                </p:cTn>
                              </p:par>
                            </p:childTnLst>
                          </p:cTn>
                        </p:par>
                        <p:par>
                          <p:cTn id="11" fill="hold" nodeType="afterGroup">
                            <p:stCondLst>
                              <p:cond delay="5000"/>
                            </p:stCondLst>
                            <p:childTnLst>
                              <p:par>
                                <p:cTn id="12" presetID="42" presetClass="entr" presetSubtype="0" fill="hold" grpId="0" nodeType="afterEffect">
                                  <p:stCondLst>
                                    <p:cond delay="0"/>
                                  </p:stCondLst>
                                  <p:childTnLst>
                                    <p:set>
                                      <p:cBhvr>
                                        <p:cTn id="13" dur="1" fill="hold">
                                          <p:stCondLst>
                                            <p:cond delay="0"/>
                                          </p:stCondLst>
                                        </p:cTn>
                                        <p:tgtEl>
                                          <p:spTgt spid="11268">
                                            <p:txEl>
                                              <p:pRg st="0" end="0"/>
                                            </p:txEl>
                                          </p:spTgt>
                                        </p:tgtEl>
                                        <p:attrNameLst>
                                          <p:attrName>style.visibility</p:attrName>
                                        </p:attrNameLst>
                                      </p:cBhvr>
                                      <p:to>
                                        <p:strVal val="visible"/>
                                      </p:to>
                                    </p:set>
                                    <p:animEffect transition="in" filter="fade">
                                      <p:cBhvr>
                                        <p:cTn id="14" dur="1000"/>
                                        <p:tgtEl>
                                          <p:spTgt spid="11268">
                                            <p:txEl>
                                              <p:pRg st="0" end="0"/>
                                            </p:txEl>
                                          </p:spTgt>
                                        </p:tgtEl>
                                      </p:cBhvr>
                                    </p:animEffect>
                                    <p:anim calcmode="lin" valueType="num">
                                      <p:cBhvr>
                                        <p:cTn id="15" dur="1000" fill="hold"/>
                                        <p:tgtEl>
                                          <p:spTgt spid="1126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268">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1268">
                                            <p:txEl>
                                              <p:pRg st="1" end="1"/>
                                            </p:txEl>
                                          </p:spTgt>
                                        </p:tgtEl>
                                        <p:attrNameLst>
                                          <p:attrName>style.visibility</p:attrName>
                                        </p:attrNameLst>
                                      </p:cBhvr>
                                      <p:to>
                                        <p:strVal val="visible"/>
                                      </p:to>
                                    </p:set>
                                    <p:animEffect transition="in" filter="fade">
                                      <p:cBhvr>
                                        <p:cTn id="19" dur="1000"/>
                                        <p:tgtEl>
                                          <p:spTgt spid="11268">
                                            <p:txEl>
                                              <p:pRg st="1" end="1"/>
                                            </p:txEl>
                                          </p:spTgt>
                                        </p:tgtEl>
                                      </p:cBhvr>
                                    </p:animEffect>
                                    <p:anim calcmode="lin" valueType="num">
                                      <p:cBhvr>
                                        <p:cTn id="20" dur="1000" fill="hold"/>
                                        <p:tgtEl>
                                          <p:spTgt spid="11268">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268">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268">
                                            <p:txEl>
                                              <p:pRg st="2" end="2"/>
                                            </p:txEl>
                                          </p:spTgt>
                                        </p:tgtEl>
                                        <p:attrNameLst>
                                          <p:attrName>style.visibility</p:attrName>
                                        </p:attrNameLst>
                                      </p:cBhvr>
                                      <p:to>
                                        <p:strVal val="visible"/>
                                      </p:to>
                                    </p:set>
                                    <p:animEffect transition="in" filter="fade">
                                      <p:cBhvr>
                                        <p:cTn id="24" dur="1000"/>
                                        <p:tgtEl>
                                          <p:spTgt spid="11268">
                                            <p:txEl>
                                              <p:pRg st="2" end="2"/>
                                            </p:txEl>
                                          </p:spTgt>
                                        </p:tgtEl>
                                      </p:cBhvr>
                                    </p:animEffect>
                                    <p:anim calcmode="lin" valueType="num">
                                      <p:cBhvr>
                                        <p:cTn id="25" dur="1000" fill="hold"/>
                                        <p:tgtEl>
                                          <p:spTgt spid="11268">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1126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P spid="1126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4C2D865-B502-BD41-B4E7-EDBBF4EF1A5C}"/>
              </a:ext>
            </a:extLst>
          </p:cNvPr>
          <p:cNvSpPr>
            <a:spLocks noGrp="1" noChangeArrowheads="1"/>
          </p:cNvSpPr>
          <p:nvPr>
            <p:ph type="title"/>
          </p:nvPr>
        </p:nvSpPr>
        <p:spPr>
          <a:xfrm>
            <a:off x="457200" y="228600"/>
            <a:ext cx="8229600" cy="1676400"/>
          </a:xfrm>
          <a:effectLst/>
        </p:spPr>
        <p:txBody>
          <a:bodyPr/>
          <a:lstStyle/>
          <a:p>
            <a:r>
              <a:rPr lang="en-US" altLang="en-US" sz="8000" dirty="0"/>
              <a:t>Psalm 8:3-4</a:t>
            </a:r>
          </a:p>
        </p:txBody>
      </p:sp>
      <p:sp>
        <p:nvSpPr>
          <p:cNvPr id="10243" name="Rectangle 3">
            <a:extLst>
              <a:ext uri="{FF2B5EF4-FFF2-40B4-BE49-F238E27FC236}">
                <a16:creationId xmlns:a16="http://schemas.microsoft.com/office/drawing/2014/main" id="{DE7B61AF-66CC-D042-84E7-F4CE0F7FE2F7}"/>
              </a:ext>
            </a:extLst>
          </p:cNvPr>
          <p:cNvSpPr>
            <a:spLocks noGrp="1" noChangeArrowheads="1"/>
          </p:cNvSpPr>
          <p:nvPr>
            <p:ph type="body" idx="1"/>
          </p:nvPr>
        </p:nvSpPr>
        <p:spPr>
          <a:xfrm>
            <a:off x="762000" y="2057400"/>
            <a:ext cx="7696200" cy="4068763"/>
          </a:xfrm>
          <a:effectLst/>
        </p:spPr>
        <p:txBody>
          <a:bodyPr/>
          <a:lstStyle/>
          <a:p>
            <a:pPr marL="0" indent="0">
              <a:buFontTx/>
              <a:buNone/>
            </a:pPr>
            <a:r>
              <a:rPr lang="en-US" altLang="en-US" sz="4400" dirty="0"/>
              <a:t>“When I consider Your heavens, the work of Your fingers, the moon and the stars, which You have ordained, what is man that You are mindful of him, and the son of man that You visit him?”</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ppt_w</p:attrName>
                                        </p:attrNameLst>
                                      </p:cBhvr>
                                      <p:tavLst>
                                        <p:tav tm="0">
                                          <p:val>
                                            <p:strVal val="#ppt_w*0.70"/>
                                          </p:val>
                                        </p:tav>
                                        <p:tav tm="100000">
                                          <p:val>
                                            <p:strVal val="#ppt_w"/>
                                          </p:val>
                                        </p:tav>
                                      </p:tavLst>
                                    </p:anim>
                                    <p:anim calcmode="lin" valueType="num">
                                      <p:cBhvr>
                                        <p:cTn id="8" dur="1000" fill="hold"/>
                                        <p:tgtEl>
                                          <p:spTgt spid="10242"/>
                                        </p:tgtEl>
                                        <p:attrNameLst>
                                          <p:attrName>ppt_h</p:attrName>
                                        </p:attrNameLst>
                                      </p:cBhvr>
                                      <p:tavLst>
                                        <p:tav tm="0">
                                          <p:val>
                                            <p:strVal val="#ppt_h"/>
                                          </p:val>
                                        </p:tav>
                                        <p:tav tm="100000">
                                          <p:val>
                                            <p:strVal val="#ppt_h"/>
                                          </p:val>
                                        </p:tav>
                                      </p:tavLst>
                                    </p:anim>
                                    <p:animEffect transition="in" filter="fade">
                                      <p:cBhvr>
                                        <p:cTn id="9" dur="1000"/>
                                        <p:tgtEl>
                                          <p:spTgt spid="1024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fade">
                                      <p:cBhvr>
                                        <p:cTn id="12" dur="1000"/>
                                        <p:tgtEl>
                                          <p:spTgt spid="10243">
                                            <p:txEl>
                                              <p:pRg st="0" end="0"/>
                                            </p:txEl>
                                          </p:spTgt>
                                        </p:tgtEl>
                                      </p:cBhvr>
                                    </p:animEffect>
                                    <p:anim calcmode="lin" valueType="num">
                                      <p:cBhvr>
                                        <p:cTn id="13"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024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746125" indent="-746125">
              <a:buFontTx/>
              <a:buNone/>
            </a:pPr>
            <a:r>
              <a:rPr lang="en-US" altLang="en-US" sz="4500" dirty="0"/>
              <a:t>1.  He is Concerned Enough That He Provides For My Needs.</a:t>
            </a:r>
            <a:endParaRPr lang="en-US" altLang="en-US" sz="4500" dirty="0">
              <a:solidFill>
                <a:schemeClr val="accent1"/>
              </a:solidFill>
            </a:endParaRPr>
          </a:p>
          <a:p>
            <a:pPr algn="ctr"/>
            <a:r>
              <a:rPr lang="en-US" altLang="en-US" sz="4400" dirty="0"/>
              <a:t>Acts 14:14-17</a:t>
            </a:r>
          </a:p>
          <a:p>
            <a:pPr algn="ctr"/>
            <a:r>
              <a:rPr lang="en-US" altLang="en-US" sz="4400" dirty="0"/>
              <a:t>Matthew 5:44-45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1000" fill="hold"/>
                                        <p:tgtEl>
                                          <p:spTgt spid="13314"/>
                                        </p:tgtEl>
                                        <p:attrNameLst>
                                          <p:attrName>ppt_w</p:attrName>
                                        </p:attrNameLst>
                                      </p:cBhvr>
                                      <p:tavLst>
                                        <p:tav tm="0">
                                          <p:val>
                                            <p:strVal val="#ppt_w*0.70"/>
                                          </p:val>
                                        </p:tav>
                                        <p:tav tm="100000">
                                          <p:val>
                                            <p:strVal val="#ppt_w"/>
                                          </p:val>
                                        </p:tav>
                                      </p:tavLst>
                                    </p:anim>
                                    <p:anim calcmode="lin" valueType="num">
                                      <p:cBhvr>
                                        <p:cTn id="8" dur="1000" fill="hold"/>
                                        <p:tgtEl>
                                          <p:spTgt spid="13314"/>
                                        </p:tgtEl>
                                        <p:attrNameLst>
                                          <p:attrName>ppt_h</p:attrName>
                                        </p:attrNameLst>
                                      </p:cBhvr>
                                      <p:tavLst>
                                        <p:tav tm="0">
                                          <p:val>
                                            <p:strVal val="#ppt_h"/>
                                          </p:val>
                                        </p:tav>
                                        <p:tav tm="100000">
                                          <p:val>
                                            <p:strVal val="#ppt_h"/>
                                          </p:val>
                                        </p:tav>
                                      </p:tavLst>
                                    </p:anim>
                                    <p:animEffect transition="in" filter="fade">
                                      <p:cBhvr>
                                        <p:cTn id="9" dur="1000"/>
                                        <p:tgtEl>
                                          <p:spTgt spid="133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fade">
                                      <p:cBhvr>
                                        <p:cTn id="14" dur="1000"/>
                                        <p:tgtEl>
                                          <p:spTgt spid="13315">
                                            <p:txEl>
                                              <p:pRg st="0" end="0"/>
                                            </p:txEl>
                                          </p:spTgt>
                                        </p:tgtEl>
                                      </p:cBhvr>
                                    </p:animEffect>
                                    <p:anim calcmode="lin" valueType="num">
                                      <p:cBhvr>
                                        <p:cTn id="15"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1" end="1"/>
                                            </p:txEl>
                                          </p:spTgt>
                                        </p:tgtEl>
                                        <p:attrNameLst>
                                          <p:attrName>style.visibility</p:attrName>
                                        </p:attrNameLst>
                                      </p:cBhvr>
                                      <p:to>
                                        <p:strVal val="visible"/>
                                      </p:to>
                                    </p:set>
                                    <p:animEffect transition="in" filter="fade">
                                      <p:cBhvr>
                                        <p:cTn id="21" dur="1000"/>
                                        <p:tgtEl>
                                          <p:spTgt spid="13315">
                                            <p:txEl>
                                              <p:pRg st="1" end="1"/>
                                            </p:txEl>
                                          </p:spTgt>
                                        </p:tgtEl>
                                      </p:cBhvr>
                                    </p:animEffect>
                                    <p:anim calcmode="lin" valueType="num">
                                      <p:cBhvr>
                                        <p:cTn id="22"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2" end="2"/>
                                            </p:txEl>
                                          </p:spTgt>
                                        </p:tgtEl>
                                        <p:attrNameLst>
                                          <p:attrName>style.visibility</p:attrName>
                                        </p:attrNameLst>
                                      </p:cBhvr>
                                      <p:to>
                                        <p:strVal val="visible"/>
                                      </p:to>
                                    </p:set>
                                    <p:animEffect transition="in" filter="fade">
                                      <p:cBhvr>
                                        <p:cTn id="28" dur="1000"/>
                                        <p:tgtEl>
                                          <p:spTgt spid="13315">
                                            <p:txEl>
                                              <p:pRg st="2" end="2"/>
                                            </p:txEl>
                                          </p:spTgt>
                                        </p:tgtEl>
                                      </p:cBhvr>
                                    </p:animEffect>
                                    <p:anim calcmode="lin" valueType="num">
                                      <p:cBhvr>
                                        <p:cTn id="29"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746125" indent="-746125">
              <a:buFontTx/>
              <a:buNone/>
            </a:pPr>
            <a:r>
              <a:rPr lang="en-US" altLang="en-US" sz="4500" dirty="0"/>
              <a:t>2.  He is Concerned Enough That He Gives Me Joys.</a:t>
            </a:r>
            <a:endParaRPr lang="en-US" altLang="en-US" sz="4500" dirty="0">
              <a:solidFill>
                <a:schemeClr val="accent1"/>
              </a:solidFill>
            </a:endParaRPr>
          </a:p>
          <a:p>
            <a:pPr algn="ctr"/>
            <a:r>
              <a:rPr lang="en-US" altLang="en-US" sz="4400" dirty="0"/>
              <a:t>Galatians 5:22</a:t>
            </a:r>
          </a:p>
          <a:p>
            <a:pPr algn="ctr"/>
            <a:r>
              <a:rPr lang="en-US" altLang="en-US" sz="4400" dirty="0"/>
              <a:t>Matthew 7:7-11</a:t>
            </a:r>
          </a:p>
          <a:p>
            <a:pPr algn="ctr"/>
            <a:r>
              <a:rPr lang="en-US" altLang="en-US" sz="4400" dirty="0"/>
              <a:t>James 1:17</a:t>
            </a:r>
          </a:p>
        </p:txBody>
      </p:sp>
    </p:spTree>
    <p:extLst>
      <p:ext uri="{BB962C8B-B14F-4D97-AF65-F5344CB8AC3E}">
        <p14:creationId xmlns:p14="http://schemas.microsoft.com/office/powerpoint/2010/main" val="64567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698500" indent="-698500">
              <a:buFontTx/>
              <a:buNone/>
            </a:pPr>
            <a:r>
              <a:rPr lang="en-US" altLang="en-US" sz="4500" dirty="0"/>
              <a:t>3.  He is Concerned Enough That He Helps Me Through Life.</a:t>
            </a:r>
            <a:endParaRPr lang="en-US" altLang="en-US" sz="4500" dirty="0">
              <a:solidFill>
                <a:schemeClr val="accent1"/>
              </a:solidFill>
            </a:endParaRPr>
          </a:p>
          <a:p>
            <a:pPr algn="ctr"/>
            <a:r>
              <a:rPr lang="en-US" altLang="en-US" sz="4400" dirty="0"/>
              <a:t>Hebrews 2:14-18</a:t>
            </a:r>
          </a:p>
          <a:p>
            <a:pPr algn="ctr"/>
            <a:r>
              <a:rPr lang="en-US" altLang="en-US" sz="4400" dirty="0"/>
              <a:t>Hebrews 13:5-6</a:t>
            </a:r>
          </a:p>
          <a:p>
            <a:pPr algn="ctr"/>
            <a:r>
              <a:rPr lang="en-US" altLang="en-US" sz="4400" dirty="0"/>
              <a:t>2 Timothy 4:16-18</a:t>
            </a:r>
          </a:p>
        </p:txBody>
      </p:sp>
    </p:spTree>
    <p:extLst>
      <p:ext uri="{BB962C8B-B14F-4D97-AF65-F5344CB8AC3E}">
        <p14:creationId xmlns:p14="http://schemas.microsoft.com/office/powerpoint/2010/main" val="17500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698500" indent="-698500">
              <a:buFontTx/>
              <a:buNone/>
            </a:pPr>
            <a:r>
              <a:rPr lang="en-US" altLang="en-US" sz="4500" dirty="0"/>
              <a:t>4.  He is Concerned Enough That He Listens to Me.</a:t>
            </a:r>
            <a:endParaRPr lang="en-US" altLang="en-US" sz="4500" dirty="0">
              <a:solidFill>
                <a:schemeClr val="accent1"/>
              </a:solidFill>
            </a:endParaRPr>
          </a:p>
          <a:p>
            <a:pPr algn="ctr"/>
            <a:r>
              <a:rPr lang="en-US" altLang="en-US" sz="4400" dirty="0"/>
              <a:t>1 John 5:14-15</a:t>
            </a:r>
          </a:p>
          <a:p>
            <a:pPr algn="ctr"/>
            <a:r>
              <a:rPr lang="en-US" altLang="en-US" sz="4400" dirty="0"/>
              <a:t>1 Peter 3:10-12</a:t>
            </a:r>
          </a:p>
        </p:txBody>
      </p:sp>
    </p:spTree>
    <p:extLst>
      <p:ext uri="{BB962C8B-B14F-4D97-AF65-F5344CB8AC3E}">
        <p14:creationId xmlns:p14="http://schemas.microsoft.com/office/powerpoint/2010/main" val="275689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C514D61-C02E-2747-A29E-CCD144842C71}"/>
              </a:ext>
            </a:extLst>
          </p:cNvPr>
          <p:cNvSpPr>
            <a:spLocks noGrp="1" noChangeArrowheads="1"/>
          </p:cNvSpPr>
          <p:nvPr>
            <p:ph type="title"/>
          </p:nvPr>
        </p:nvSpPr>
        <p:spPr>
          <a:xfrm>
            <a:off x="457200" y="457200"/>
            <a:ext cx="8229600" cy="1676400"/>
          </a:xfrm>
          <a:effectLst/>
        </p:spPr>
        <p:txBody>
          <a:bodyPr/>
          <a:lstStyle/>
          <a:p>
            <a:pPr>
              <a:lnSpc>
                <a:spcPct val="70000"/>
              </a:lnSpc>
            </a:pPr>
            <a:r>
              <a:rPr lang="en-US" altLang="en-US" sz="6600" dirty="0"/>
              <a:t>How Concerned Is God about Me?</a:t>
            </a:r>
          </a:p>
        </p:txBody>
      </p:sp>
      <p:sp>
        <p:nvSpPr>
          <p:cNvPr id="13315" name="Rectangle 3">
            <a:extLst>
              <a:ext uri="{FF2B5EF4-FFF2-40B4-BE49-F238E27FC236}">
                <a16:creationId xmlns:a16="http://schemas.microsoft.com/office/drawing/2014/main" id="{F0C97C38-36D4-B24C-989A-D807DF84A676}"/>
              </a:ext>
            </a:extLst>
          </p:cNvPr>
          <p:cNvSpPr>
            <a:spLocks noGrp="1" noChangeArrowheads="1"/>
          </p:cNvSpPr>
          <p:nvPr>
            <p:ph type="body" idx="1"/>
          </p:nvPr>
        </p:nvSpPr>
        <p:spPr>
          <a:xfrm>
            <a:off x="457200" y="2438400"/>
            <a:ext cx="8534400" cy="3962400"/>
          </a:xfrm>
          <a:effectLst/>
        </p:spPr>
        <p:txBody>
          <a:bodyPr/>
          <a:lstStyle/>
          <a:p>
            <a:pPr marL="698500" indent="-698500">
              <a:buFontTx/>
              <a:buNone/>
            </a:pPr>
            <a:r>
              <a:rPr lang="en-US" altLang="en-US" sz="4500" dirty="0"/>
              <a:t>5.  He is Concerned Enough That He Feels Emotion for Me.</a:t>
            </a:r>
            <a:endParaRPr lang="en-US" altLang="en-US" sz="4500" dirty="0">
              <a:solidFill>
                <a:schemeClr val="accent1"/>
              </a:solidFill>
            </a:endParaRPr>
          </a:p>
          <a:p>
            <a:pPr algn="ctr"/>
            <a:r>
              <a:rPr lang="en-US" altLang="en-US" sz="4400" dirty="0"/>
              <a:t>Luke 15:8-10</a:t>
            </a:r>
          </a:p>
          <a:p>
            <a:pPr algn="ctr"/>
            <a:r>
              <a:rPr lang="en-US" altLang="en-US" sz="4400" dirty="0"/>
              <a:t>Ephesians 4:29-30</a:t>
            </a:r>
          </a:p>
          <a:p>
            <a:pPr algn="ctr"/>
            <a:r>
              <a:rPr lang="en-US" altLang="en-US" sz="4400" dirty="0"/>
              <a:t>Hebrews 4:14-16</a:t>
            </a:r>
          </a:p>
        </p:txBody>
      </p:sp>
    </p:spTree>
    <p:extLst>
      <p:ext uri="{BB962C8B-B14F-4D97-AF65-F5344CB8AC3E}">
        <p14:creationId xmlns:p14="http://schemas.microsoft.com/office/powerpoint/2010/main" val="320728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226</Words>
  <Application>Microsoft Macintosh PowerPoint</Application>
  <PresentationFormat>On-screen Show (4:3)</PresentationFormat>
  <Paragraphs>36</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Default Design</vt:lpstr>
      <vt:lpstr>PowerPoint Presentation</vt:lpstr>
      <vt:lpstr>Surface Area 196 Million Square Miles</vt:lpstr>
      <vt:lpstr>7,800,000,000 People</vt:lpstr>
      <vt:lpstr>Psalm 8:3-4</vt:lpstr>
      <vt:lpstr>How Concerned Is God about Me?</vt:lpstr>
      <vt:lpstr>How Concerned Is God about Me?</vt:lpstr>
      <vt:lpstr>How Concerned Is God about Me?</vt:lpstr>
      <vt:lpstr>How Concerned Is God about Me?</vt:lpstr>
      <vt:lpstr>How Concerned Is God about Me?</vt:lpstr>
      <vt:lpstr>How Concerned Is God about Me?</vt:lpstr>
    </vt:vector>
  </TitlesOfParts>
  <Company> 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Kyle Pope</cp:lastModifiedBy>
  <cp:revision>11</cp:revision>
  <dcterms:created xsi:type="dcterms:W3CDTF">2007-05-18T18:08:16Z</dcterms:created>
  <dcterms:modified xsi:type="dcterms:W3CDTF">2020-09-29T19:30:50Z</dcterms:modified>
</cp:coreProperties>
</file>