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822" r:id="rId2"/>
  </p:sldMasterIdLst>
  <p:notesMasterIdLst>
    <p:notesMasterId r:id="rId13"/>
  </p:notesMasterIdLst>
  <p:sldIdLst>
    <p:sldId id="436" r:id="rId3"/>
    <p:sldId id="437" r:id="rId4"/>
    <p:sldId id="438" r:id="rId5"/>
    <p:sldId id="446" r:id="rId6"/>
    <p:sldId id="447" r:id="rId7"/>
    <p:sldId id="448" r:id="rId8"/>
    <p:sldId id="449" r:id="rId9"/>
    <p:sldId id="450" r:id="rId10"/>
    <p:sldId id="451" r:id="rId11"/>
    <p:sldId id="44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0" autoAdjust="0"/>
    <p:restoredTop sz="94886" autoAdjust="0"/>
  </p:normalViewPr>
  <p:slideViewPr>
    <p:cSldViewPr>
      <p:cViewPr varScale="1">
        <p:scale>
          <a:sx n="85" d="100"/>
          <a:sy n="85" d="100"/>
        </p:scale>
        <p:origin x="13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5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6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0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96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0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1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0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98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41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21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0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5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9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7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3174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52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7669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161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03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9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5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4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2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3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5FF4-58A0-4679-9580-52BC9B088D88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E694-8AF8-4A8F-8048-D6C36FFAE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3A5B79-1615-4B4C-800E-7845CEBDC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What is Pseudepigraphy and How Did It Shape Scripture? - Biblical ...">
            <a:extLst>
              <a:ext uri="{FF2B5EF4-FFF2-40B4-BE49-F238E27FC236}">
                <a16:creationId xmlns:a16="http://schemas.microsoft.com/office/drawing/2014/main" id="{02FE4380-B7AC-4793-9660-A00FD2A937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" t="9091" r="24003" b="2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8C0D65-864E-4D12-912D-091AD995A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5" y="1122363"/>
            <a:ext cx="30175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200" b="1" dirty="0">
                <a:latin typeface="+mn-lt"/>
              </a:rPr>
              <a:t>How </a:t>
            </a:r>
            <a:br>
              <a:rPr lang="en-US" sz="5200" b="1" dirty="0">
                <a:latin typeface="+mn-lt"/>
              </a:rPr>
            </a:br>
            <a:r>
              <a:rPr lang="en-US" sz="5200" b="1" dirty="0">
                <a:latin typeface="+mn-lt"/>
              </a:rPr>
              <a:t>Did Jesus View Scripture?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A3B19F-A614-43C7-AF94-A3ECDFAB9F02}"/>
              </a:ext>
            </a:extLst>
          </p:cNvPr>
          <p:cNvSpPr/>
          <p:nvPr/>
        </p:nvSpPr>
        <p:spPr>
          <a:xfrm>
            <a:off x="172278" y="463826"/>
            <a:ext cx="954157" cy="640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10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God’s Inspired 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Historically True and Accurate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Authoritative and Obligatory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Essential and Relevant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C063DF9-A4E0-2F4B-B2E0-D592A2526674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303495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5905A-6B28-4D13-912D-4CE86A7F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676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Some View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B658D-4C45-42D2-A935-0D41DDD56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958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product of man.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It is “God’s Word” because it is about God, not from God. 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Love Letter—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 authoritative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stories are myths—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 history.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Bible (with tradition and experience) determine personal truth—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 objective truth.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DCD5-8593-4E9C-AE08-FFB889BF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179340"/>
            <a:ext cx="6589199" cy="1280890"/>
          </a:xfrm>
        </p:spPr>
        <p:txBody>
          <a:bodyPr>
            <a:normAutofit/>
          </a:bodyPr>
          <a:lstStyle/>
          <a:p>
            <a:pPr marL="522288" indent="-522288"/>
            <a:r>
              <a:rPr lang="en-US" sz="3600" b="1" dirty="0">
                <a:latin typeface="+mn-lt"/>
              </a:rPr>
              <a:t>1. He Considered Scriptures as Inspired by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734570"/>
            <a:ext cx="6064770" cy="2894830"/>
          </a:xfrm>
        </p:spPr>
        <p:txBody>
          <a:bodyPr>
            <a:normAutofit/>
          </a:bodyPr>
          <a:lstStyle/>
          <a:p>
            <a:pPr marL="461963" indent="-461963">
              <a:spcAft>
                <a:spcPts val="1200"/>
              </a:spcAft>
            </a:pPr>
            <a:r>
              <a:rPr lang="en-US" sz="3600" b="1" dirty="0"/>
              <a:t>2 Timothy 3:16</a:t>
            </a:r>
            <a:endParaRPr lang="en-US" sz="1200" b="1" dirty="0"/>
          </a:p>
          <a:p>
            <a:pPr marL="461963" indent="-461963">
              <a:spcAft>
                <a:spcPts val="1200"/>
              </a:spcAft>
            </a:pPr>
            <a:r>
              <a:rPr lang="en-US" sz="3600" b="1" dirty="0"/>
              <a:t>2 Peter 1:20-21</a:t>
            </a:r>
          </a:p>
          <a:p>
            <a:pPr marL="461963" indent="-461963">
              <a:spcAft>
                <a:spcPts val="1200"/>
              </a:spcAft>
            </a:pPr>
            <a:r>
              <a:rPr lang="en-US" sz="3600" b="1" dirty="0"/>
              <a:t>Mark 7: 10, 13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D99498-7776-3943-9637-44A82BFC1B96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4455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DCD5-8593-4E9C-AE08-FFB889BF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179340"/>
            <a:ext cx="6589199" cy="1280890"/>
          </a:xfrm>
        </p:spPr>
        <p:txBody>
          <a:bodyPr>
            <a:normAutofit/>
          </a:bodyPr>
          <a:lstStyle/>
          <a:p>
            <a:pPr marL="522288" indent="-522288"/>
            <a:r>
              <a:rPr lang="en-US" sz="3600" b="1" dirty="0">
                <a:latin typeface="+mn-lt"/>
              </a:rPr>
              <a:t>2. He Considered Scriptures as Historically Accurate.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734570"/>
            <a:ext cx="6064770" cy="2894830"/>
          </a:xfrm>
        </p:spPr>
        <p:txBody>
          <a:bodyPr>
            <a:normAutofit fontScale="92500" lnSpcReduction="20000"/>
          </a:bodyPr>
          <a:lstStyle/>
          <a:p>
            <a:pPr marL="461963" indent="-461963">
              <a:spcAft>
                <a:spcPts val="600"/>
              </a:spcAft>
            </a:pPr>
            <a:r>
              <a:rPr lang="en-US" sz="3600" b="1" dirty="0"/>
              <a:t>Creation (Matt. 19:4)</a:t>
            </a:r>
          </a:p>
          <a:p>
            <a:pPr marL="461963" indent="-461963">
              <a:spcAft>
                <a:spcPts val="600"/>
              </a:spcAft>
            </a:pPr>
            <a:r>
              <a:rPr lang="en-US" sz="3600" b="1" dirty="0"/>
              <a:t>Flood (Matt. 24:36-39)</a:t>
            </a:r>
          </a:p>
          <a:p>
            <a:pPr marL="461963" indent="-461963">
              <a:spcAft>
                <a:spcPts val="600"/>
              </a:spcAft>
            </a:pPr>
            <a:r>
              <a:rPr lang="en-US" sz="3600" b="1" dirty="0"/>
              <a:t>Sodom and Gomorrah </a:t>
            </a:r>
            <a:br>
              <a:rPr lang="en-US" sz="3600" b="1" dirty="0"/>
            </a:br>
            <a:r>
              <a:rPr lang="en-US" sz="3600" b="1" dirty="0"/>
              <a:t>(Matt. 10:15)</a:t>
            </a:r>
          </a:p>
          <a:p>
            <a:pPr marL="461963" indent="-461963">
              <a:spcAft>
                <a:spcPts val="600"/>
              </a:spcAft>
            </a:pPr>
            <a:r>
              <a:rPr lang="en-US" sz="3600" b="1" dirty="0"/>
              <a:t>Lot’s Wife (Luke 17:32)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D99498-7776-3943-9637-44A82BFC1B96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336258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DCD5-8593-4E9C-AE08-FFB889BF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179340"/>
            <a:ext cx="6589199" cy="1280890"/>
          </a:xfrm>
        </p:spPr>
        <p:txBody>
          <a:bodyPr>
            <a:normAutofit/>
          </a:bodyPr>
          <a:lstStyle/>
          <a:p>
            <a:pPr marL="522288" indent="-522288"/>
            <a:r>
              <a:rPr lang="en-US" sz="3600" b="1" dirty="0">
                <a:latin typeface="+mn-lt"/>
              </a:rPr>
              <a:t>2. He Considered Scriptures as Historically Accurate.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734570"/>
            <a:ext cx="6064770" cy="2894830"/>
          </a:xfrm>
        </p:spPr>
        <p:txBody>
          <a:bodyPr>
            <a:normAutofit/>
          </a:bodyPr>
          <a:lstStyle/>
          <a:p>
            <a:pPr marL="461963" indent="-461963">
              <a:spcAft>
                <a:spcPts val="600"/>
              </a:spcAft>
            </a:pPr>
            <a:r>
              <a:rPr lang="en-US" sz="3600" b="1" dirty="0"/>
              <a:t>Manna (John 6:48-51)</a:t>
            </a:r>
          </a:p>
          <a:p>
            <a:pPr marL="461963" indent="-461963">
              <a:spcAft>
                <a:spcPts val="600"/>
              </a:spcAft>
            </a:pPr>
            <a:r>
              <a:rPr lang="en-US" sz="3600" b="1" dirty="0"/>
              <a:t>Jonah and the Great Fish (Matt. 12:38-41)</a:t>
            </a:r>
          </a:p>
          <a:p>
            <a:pPr marL="461963" indent="-461963">
              <a:spcAft>
                <a:spcPts val="600"/>
              </a:spcAft>
            </a:pPr>
            <a:endParaRPr lang="en-US" sz="36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D99498-7776-3943-9637-44A82BFC1B96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2792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DCD5-8593-4E9C-AE08-FFB889BF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179340"/>
            <a:ext cx="6589199" cy="1280890"/>
          </a:xfrm>
        </p:spPr>
        <p:txBody>
          <a:bodyPr>
            <a:normAutofit/>
          </a:bodyPr>
          <a:lstStyle/>
          <a:p>
            <a:pPr marL="522288" indent="-522288"/>
            <a:r>
              <a:rPr lang="en-US" sz="3600" b="1" dirty="0">
                <a:latin typeface="+mn-lt"/>
              </a:rPr>
              <a:t>3. He Considered Scriptures as Authoritative.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734570"/>
            <a:ext cx="6064770" cy="2894830"/>
          </a:xfrm>
        </p:spPr>
        <p:txBody>
          <a:bodyPr>
            <a:noAutofit/>
          </a:bodyPr>
          <a:lstStyle/>
          <a:p>
            <a:pPr marL="461963" indent="-461963">
              <a:spcAft>
                <a:spcPts val="600"/>
              </a:spcAft>
            </a:pPr>
            <a:r>
              <a:rPr lang="en-US" sz="2800" b="1" dirty="0"/>
              <a:t>“The Scripture cannot be broken” (John 10:35). </a:t>
            </a:r>
          </a:p>
          <a:p>
            <a:pPr marL="461963" indent="-461963">
              <a:spcAft>
                <a:spcPts val="600"/>
              </a:spcAft>
            </a:pPr>
            <a:r>
              <a:rPr lang="en-US" sz="2800" b="1" dirty="0"/>
              <a:t>“How then could the Scriptures be fulfilled, that it must happen thus?” (Matt. 26:54).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D99498-7776-3943-9637-44A82BFC1B96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291216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DCD5-8593-4E9C-AE08-FFB889BF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179340"/>
            <a:ext cx="6589199" cy="1280890"/>
          </a:xfrm>
        </p:spPr>
        <p:txBody>
          <a:bodyPr>
            <a:normAutofit/>
          </a:bodyPr>
          <a:lstStyle/>
          <a:p>
            <a:pPr marL="522288" indent="-522288"/>
            <a:r>
              <a:rPr lang="en-US" sz="3600" b="1" dirty="0">
                <a:latin typeface="+mn-lt"/>
              </a:rPr>
              <a:t>3. He Considered Scriptures as Authoritative.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734570"/>
            <a:ext cx="6064770" cy="2894830"/>
          </a:xfrm>
        </p:spPr>
        <p:txBody>
          <a:bodyPr>
            <a:noAutofit/>
          </a:bodyPr>
          <a:lstStyle/>
          <a:p>
            <a:pPr marL="461963" indent="-461963">
              <a:spcAft>
                <a:spcPts val="600"/>
              </a:spcAft>
            </a:pPr>
            <a:r>
              <a:rPr lang="en-US" sz="2800" b="1" dirty="0"/>
              <a:t>Jesus spoke against dismissing the slightest part of God’s word (Matt. 5:17-19).</a:t>
            </a:r>
          </a:p>
          <a:p>
            <a:pPr marL="461963" indent="-461963">
              <a:spcAft>
                <a:spcPts val="600"/>
              </a:spcAft>
            </a:pPr>
            <a:r>
              <a:rPr lang="en-US" sz="2800" b="1" dirty="0"/>
              <a:t>Jesus made a clear distinction between God’s word and the traditions of men (Matt. 15:2-6).</a:t>
            </a:r>
          </a:p>
          <a:p>
            <a:pPr marL="461963" indent="-461963">
              <a:spcAft>
                <a:spcPts val="600"/>
              </a:spcAft>
            </a:pPr>
            <a:endParaRPr lang="en-US" sz="36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D99498-7776-3943-9637-44A82BFC1B96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330379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DCD5-8593-4E9C-AE08-FFB889BF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179340"/>
            <a:ext cx="6589199" cy="1280890"/>
          </a:xfrm>
        </p:spPr>
        <p:txBody>
          <a:bodyPr>
            <a:normAutofit/>
          </a:bodyPr>
          <a:lstStyle/>
          <a:p>
            <a:pPr marL="522288" indent="-522288"/>
            <a:r>
              <a:rPr lang="en-US" sz="3600" b="1" dirty="0">
                <a:latin typeface="+mn-lt"/>
              </a:rPr>
              <a:t>3. He Considered Scriptures as Authoritative.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734570"/>
            <a:ext cx="6064770" cy="2894830"/>
          </a:xfrm>
        </p:spPr>
        <p:txBody>
          <a:bodyPr>
            <a:noAutofit/>
          </a:bodyPr>
          <a:lstStyle/>
          <a:p>
            <a:pPr marL="461963" indent="-461963">
              <a:spcAft>
                <a:spcPts val="600"/>
              </a:spcAft>
            </a:pPr>
            <a:r>
              <a:rPr lang="en-US" sz="2800" b="1" dirty="0"/>
              <a:t>Recognized the tense of a verb as being authoritative (Matt. 22:31-32).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D99498-7776-3943-9637-44A82BFC1B96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31322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DCD5-8593-4E9C-AE08-FFB889BF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133600"/>
            <a:ext cx="6589199" cy="1280890"/>
          </a:xfrm>
        </p:spPr>
        <p:txBody>
          <a:bodyPr>
            <a:normAutofit/>
          </a:bodyPr>
          <a:lstStyle/>
          <a:p>
            <a:pPr marL="522288" indent="-522288"/>
            <a:r>
              <a:rPr lang="en-US" sz="3600" b="1" dirty="0">
                <a:latin typeface="+mn-lt"/>
              </a:rPr>
              <a:t>4. He Considered Scriptures as Essential.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0AAC-1855-4CCF-86D1-5FB41D4E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599" y="3734570"/>
            <a:ext cx="6589199" cy="2894830"/>
          </a:xfrm>
        </p:spPr>
        <p:txBody>
          <a:bodyPr>
            <a:noAutofit/>
          </a:bodyPr>
          <a:lstStyle/>
          <a:p>
            <a:pPr marL="461963" indent="-461963">
              <a:spcAft>
                <a:spcPts val="600"/>
              </a:spcAft>
            </a:pPr>
            <a:r>
              <a:rPr lang="en-US" sz="2800" b="1" dirty="0"/>
              <a:t>Matthew 4:4</a:t>
            </a:r>
          </a:p>
          <a:p>
            <a:pPr marL="461963" indent="-461963">
              <a:spcAft>
                <a:spcPts val="600"/>
              </a:spcAft>
            </a:pPr>
            <a:r>
              <a:rPr lang="en-US" sz="2800" b="1" dirty="0"/>
              <a:t>Matthew 23:23</a:t>
            </a:r>
          </a:p>
          <a:p>
            <a:pPr marL="461963" indent="-461963">
              <a:spcAft>
                <a:spcPts val="600"/>
              </a:spcAft>
            </a:pPr>
            <a:r>
              <a:rPr lang="en-US" sz="2800" b="1" dirty="0"/>
              <a:t>He endorsed the entirety of Old Testament Scriptures (Matt. 23:35; Gen. 4:8; 2 Chron. 24:20-21).</a:t>
            </a:r>
          </a:p>
          <a:p>
            <a:pPr marL="461963" indent="-461963">
              <a:spcAft>
                <a:spcPts val="600"/>
              </a:spcAft>
            </a:pPr>
            <a:endParaRPr lang="en-US" sz="2800" b="1" dirty="0"/>
          </a:p>
          <a:p>
            <a:pPr marL="461963" indent="-461963">
              <a:spcAft>
                <a:spcPts val="600"/>
              </a:spcAft>
            </a:pPr>
            <a:endParaRPr lang="en-US" sz="2800" b="1" dirty="0"/>
          </a:p>
          <a:p>
            <a:pPr marL="461963" indent="-461963">
              <a:spcAft>
                <a:spcPts val="600"/>
              </a:spcAft>
            </a:pPr>
            <a:endParaRPr lang="en-US" sz="28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D99498-7776-3943-9637-44A82BFC1B96}"/>
              </a:ext>
            </a:extLst>
          </p:cNvPr>
          <p:cNvSpPr txBox="1">
            <a:spLocks/>
          </p:cNvSpPr>
          <p:nvPr/>
        </p:nvSpPr>
        <p:spPr>
          <a:xfrm>
            <a:off x="1945201" y="228600"/>
            <a:ext cx="6589199" cy="167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How Jesus Viewed Scripture</a:t>
            </a:r>
          </a:p>
        </p:txBody>
      </p:sp>
    </p:spTree>
    <p:extLst>
      <p:ext uri="{BB962C8B-B14F-4D97-AF65-F5344CB8AC3E}">
        <p14:creationId xmlns:p14="http://schemas.microsoft.com/office/powerpoint/2010/main" val="244153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324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3_Office Theme</vt:lpstr>
      <vt:lpstr>Wisp</vt:lpstr>
      <vt:lpstr>How  Did Jesus View Scripture?</vt:lpstr>
      <vt:lpstr>How Some View Scripture</vt:lpstr>
      <vt:lpstr>1. He Considered Scriptures as Inspired by God.</vt:lpstr>
      <vt:lpstr>2. He Considered Scriptures as Historically Accurate.</vt:lpstr>
      <vt:lpstr>2. He Considered Scriptures as Historically Accurate.</vt:lpstr>
      <vt:lpstr>3. He Considered Scriptures as Authoritative.</vt:lpstr>
      <vt:lpstr>3. He Considered Scriptures as Authoritative.</vt:lpstr>
      <vt:lpstr>3. He Considered Scriptures as Authoritative.</vt:lpstr>
      <vt:lpstr>4. He Considered Scriptures as Essential.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Kyle Pope</cp:lastModifiedBy>
  <cp:revision>31</cp:revision>
  <dcterms:created xsi:type="dcterms:W3CDTF">2020-10-17T20:56:38Z</dcterms:created>
  <dcterms:modified xsi:type="dcterms:W3CDTF">2020-10-20T21:23:51Z</dcterms:modified>
</cp:coreProperties>
</file>