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67"/>
  </p:normalViewPr>
  <p:slideViewPr>
    <p:cSldViewPr>
      <p:cViewPr varScale="1">
        <p:scale>
          <a:sx n="93" d="100"/>
          <a:sy n="93" d="100"/>
        </p:scale>
        <p:origin x="113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35998-07F9-3648-AC52-3D1A047CD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09E16-9B05-EA4A-82E1-177C76734170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5BC5D-0C03-3442-AC50-06507017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0DA78-1CCF-2B4E-9051-29863415D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76E93-8F5A-FD4D-9217-1B94CBB99E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295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D7E89-DE72-6940-864B-BAB684AE7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0EB82-E5C5-3844-9A77-44854745B735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EC16C-E199-E144-ADEB-5B5099693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2872A-1313-3C4D-8D81-B1666A88D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21943-9E5B-7744-88DF-CCF3FF591C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456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274638"/>
            <a:ext cx="441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B9B07-618F-C541-AC3C-0D9D84563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AF12F-4EE5-5C42-90CC-913322B91AAB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DA68C-7099-5B47-93BA-6A5901B08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E1A41-000E-D743-B878-51F61827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F42DB-6A4A-C14C-8D20-0CCEFDD7C8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321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27490-9324-9544-8229-55974746F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502FD-7A05-7348-BF83-816B04007B33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65809-1D93-4F48-B0DE-090477E21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15C83-3DE2-1541-AAA3-624E35BD4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B4039-6DC5-B44F-A926-744E76F6CD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365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399" y="4406900"/>
            <a:ext cx="64373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399" y="2906713"/>
            <a:ext cx="64373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5B78C-86E8-444F-B091-A021748F5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2EE3B-7010-7045-8A5D-42C393300272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2AC1A-1FAA-EC42-9D2C-A07CA9DD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A71A7-C5DB-0249-B3CE-99FA47EE5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28676-E223-4146-9EAA-D0A3058696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92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0200" y="1600200"/>
            <a:ext cx="3276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1600200"/>
            <a:ext cx="3276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CBD9F2-0AB5-544C-8A2C-BA10F7766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4D54-BF29-CA46-9A6E-9E01A1E72D4F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FF8DF1-CEAF-BC4A-8091-764B33D80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A14F36-7A03-5140-9F1E-B27CC7073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DA1A4-55FA-6D49-A511-2096337039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9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2174875"/>
            <a:ext cx="327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5"/>
            <a:ext cx="327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FDB00CD-F8A1-DE40-BF87-D70DE2AEE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B4DFE-D71C-3346-B352-92F55A6E2F06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74DA7FF-D77B-6F40-96E1-66D8BB0C7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B312464-6D6D-0A48-884B-DB36D5DC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5CE09-2DB0-114D-B411-61AC9B18A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21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B74A237-A185-A04A-B875-8EAD2B7F0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D4997-1BC2-644A-BD49-B4A01532DC75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D3B6777-700E-7046-807D-BECFE6D23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A7697AC-9862-3C41-B591-4C08D45F8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C442C-8CED-5C4C-AF0C-C52A830EF6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93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3B1D18E-B1D8-924C-8281-796311E59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7585-B50F-F344-95D8-D882B2E5BEBB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0DA256-2CFE-B441-A82E-D8F53C86E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32EC23F-AFE9-F444-80CD-E4B4DED11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016C1-3C2E-184F-B840-869E76FD0C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489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3050"/>
            <a:ext cx="28194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0" y="273050"/>
            <a:ext cx="37338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1435100"/>
            <a:ext cx="28194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9A6AB2-4352-BA49-8593-0DE5E7728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75EDF-25B6-1740-80EE-23FC44A0E14C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DC6DF7-FFB1-0A46-8390-5FAC0CDD0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16D023-167E-9A43-9B78-1FFB5756C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F83C2-F141-EA45-88E7-DD6D4E9226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005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800600"/>
            <a:ext cx="522128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7400" y="612775"/>
            <a:ext cx="5221288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367338"/>
            <a:ext cx="52212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6FDA9B-71BA-F649-9235-1B5ED0F43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24E2B-5731-FD4F-83A9-E665D12CB6DE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B69A8C6-49F4-6440-B883-E49F7A433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DF4FBE-76FC-4641-9229-5CE8F23C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81142-51E1-7648-B960-F13479A77F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945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B365897-B219-E541-A745-A6F80C1102D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57400" y="274638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E2A024D-2685-044F-B9AB-7572ED90F8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057400" y="1600200"/>
            <a:ext cx="6629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E5CAF-99F7-8C40-A0DA-0571A2910F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12D88CE-C4F5-034C-B3E1-2D438509A4E4}" type="datetimeFigureOut">
              <a:rPr lang="en-US"/>
              <a:pPr>
                <a:defRPr/>
              </a:pPr>
              <a:t>1/18/20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20DF0-3E92-B445-846B-2CB4F0D03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19F60-BA10-1A49-BD86-27B09469E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232E8DA-E0F7-654D-B94E-FD271EFB70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6CAF6CA-7D8C-3F45-85F1-878F683E02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“In The Name of Jesus”</a:t>
            </a:r>
            <a:b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</a:br>
            <a: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(Colossians 3:17)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EA645CD-F21E-E341-A9E0-2285CB359E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6629400" cy="4221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b="1" dirty="0">
                <a:solidFill>
                  <a:schemeClr val="bg1"/>
                </a:solidFill>
              </a:rPr>
              <a:t>Salvation is only in the name of Jesus            (Acts 4:8-12; John 14:6; 2 John 9)</a:t>
            </a:r>
            <a:endParaRPr lang="en-US" altLang="en-US" sz="1200" b="1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endParaRPr lang="en-US" altLang="en-US" sz="1200" b="1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en-US" altLang="en-US" sz="2800" b="1" dirty="0">
                <a:solidFill>
                  <a:schemeClr val="bg1"/>
                </a:solidFill>
              </a:rPr>
              <a:t>Prayer must be offered in the name of Jesus (John 14:13-14; 16:23-24;                   Hebrews 7:25; James 4:2,  3)</a:t>
            </a:r>
            <a:endParaRPr lang="en-US" altLang="en-US" sz="1200" b="1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endParaRPr lang="en-US" altLang="en-US" sz="1200" b="1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en-US" altLang="en-US" sz="2800" b="1" dirty="0">
                <a:solidFill>
                  <a:schemeClr val="bg1"/>
                </a:solidFill>
              </a:rPr>
              <a:t>Christian assemblies must be in the name of Jesus (Matt. 18:20; Deut. 4:1,2)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8818D7A-0C6D-B643-BA5B-11364A32C0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“In The Name of Jesus”</a:t>
            </a:r>
            <a:b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</a:br>
            <a: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(Colossians 3:17)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E6FE7CD-5103-A84B-B106-2BD6DD744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</a:rPr>
              <a:t>Christians will suffer for the name of Jesus (Acts 5:40-42; 2 Tim. 3:10-12;                    1 Peter 2:19,20; 4:14-16)</a:t>
            </a:r>
            <a:endParaRPr lang="en-US" altLang="en-US" sz="1200" b="1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sz="1200" b="1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</a:rPr>
              <a:t>Church discipline must be done in the name of Jesus (1 Cor. 5:4-5; Matthew 18:15-17)</a:t>
            </a:r>
            <a:endParaRPr lang="en-US" altLang="en-US" sz="1200" b="1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sz="1200" b="1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</a:rPr>
              <a:t>“Every Knee Should Bow”                         (Philippians 2:9-11)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ill desig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quill design template</Template>
  <TotalTime>17</TotalTime>
  <Words>136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quill design template</vt:lpstr>
      <vt:lpstr>“In The Name of Jesus” (Colossians 3:17)</vt:lpstr>
      <vt:lpstr>“In The Name of Jesus” (Colossians 3:17)</vt:lpstr>
    </vt:vector>
  </TitlesOfParts>
  <Company>Olsen Park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lastModifiedBy>Kyle Pope</cp:lastModifiedBy>
  <cp:revision>4</cp:revision>
  <dcterms:created xsi:type="dcterms:W3CDTF">2009-12-27T20:04:39Z</dcterms:created>
  <dcterms:modified xsi:type="dcterms:W3CDTF">2020-01-18T17:44:32Z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TC300055641033</vt:lpwstr>
  </property>
</Properties>
</file>